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E00"/>
    <a:srgbClr val="0072B2"/>
    <a:srgbClr val="DA9700"/>
    <a:srgbClr val="5EB3EC"/>
    <a:srgbClr val="79BFEF"/>
    <a:srgbClr val="9AD0F3"/>
    <a:srgbClr val="009E73"/>
    <a:srgbClr val="E7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5BAD-1A53-47ED-B82F-FBD36DFFA12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FA6E-D3DD-4666-9FDB-112A07E0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23713" cy="7822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1961" y="1245447"/>
            <a:ext cx="3853543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A97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 Pascoe | 804.297.1503</a:t>
            </a:r>
          </a:p>
          <a:p>
            <a:r>
              <a:rPr lang="en-US" sz="1100" dirty="0" smtClean="0">
                <a:solidFill>
                  <a:srgbClr val="DA97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ann.Pascoe@dbhds.virginia.gov</a:t>
            </a:r>
            <a:endParaRPr lang="en-US" sz="1100" dirty="0">
              <a:solidFill>
                <a:srgbClr val="DA97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6402" y="1168502"/>
            <a:ext cx="375559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A97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2800" b="1" dirty="0">
              <a:solidFill>
                <a:srgbClr val="DA97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404" y="1385621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800" b="1" dirty="0">
              <a:solidFill>
                <a:srgbClr val="009E7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53" y="1494445"/>
            <a:ext cx="3275239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Cassie </a:t>
            </a:r>
            <a:r>
              <a:rPr lang="en-US" sz="1400" dirty="0" err="1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Purtlebaugh</a:t>
            </a:r>
            <a:r>
              <a:rPr lang="en-US" sz="1400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804.382.3889</a:t>
            </a:r>
          </a:p>
          <a:p>
            <a:pPr algn="r"/>
            <a:r>
              <a:rPr lang="en-US" sz="1100" dirty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100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assie.purtlebaugh@dbhds.virginia.gov</a:t>
            </a:r>
            <a:endParaRPr lang="en-US" sz="1400" dirty="0">
              <a:solidFill>
                <a:srgbClr val="009E7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899" y="5249127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2800" b="1" dirty="0">
              <a:solidFill>
                <a:srgbClr val="5EB3E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50397" y="5326072"/>
            <a:ext cx="3275239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Jennifer </a:t>
            </a:r>
            <a:r>
              <a:rPr lang="en-US" sz="1400" dirty="0" err="1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Kovack</a:t>
            </a:r>
            <a:r>
              <a:rPr lang="en-US" sz="1400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804.248.8043</a:t>
            </a:r>
          </a:p>
          <a:p>
            <a:pPr algn="r"/>
            <a:r>
              <a:rPr lang="en-US" sz="1100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jennifer.kovack@dbhds.virginia.gov</a:t>
            </a:r>
            <a:endParaRPr lang="en-US" sz="1400" dirty="0">
              <a:solidFill>
                <a:srgbClr val="5EB3E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828" y="5297055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2800" b="1" dirty="0">
              <a:solidFill>
                <a:srgbClr val="0072B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719" y="5384015"/>
            <a:ext cx="3275239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Sharae Henderson | 804.524.7479</a:t>
            </a:r>
          </a:p>
          <a:p>
            <a:pPr algn="r"/>
            <a:r>
              <a:rPr lang="en-US" sz="1100" dirty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 smtClean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harae.henderson@dbhds.virginia.gov</a:t>
            </a:r>
            <a:endParaRPr lang="en-US" sz="1100" dirty="0">
              <a:solidFill>
                <a:srgbClr val="0072B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397" y="5357053"/>
            <a:ext cx="2376971" cy="707886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Reginald Daye</a:t>
            </a:r>
          </a:p>
          <a:p>
            <a:pPr algn="r"/>
            <a:r>
              <a:rPr lang="en-US" sz="1400" dirty="0" smtClean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804.253.7061</a:t>
            </a:r>
          </a:p>
          <a:p>
            <a:pPr algn="r"/>
            <a:r>
              <a:rPr lang="en-US" sz="1100" dirty="0" smtClean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reginald.daye@dbhds.virginia.gov</a:t>
            </a:r>
            <a:endParaRPr lang="en-US" sz="1100" dirty="0">
              <a:solidFill>
                <a:srgbClr val="D55E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323" y="5284993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US" sz="2800" b="1" dirty="0">
              <a:solidFill>
                <a:srgbClr val="D55E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2652</TotalTime>
  <Words>29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McFall, Sean (DBHDS)</dc:creator>
  <cp:lastModifiedBy>McFall, Sean (DBHDS)</cp:lastModifiedBy>
  <cp:revision>7</cp:revision>
  <cp:lastPrinted>2018-05-31T15:50:39Z</cp:lastPrinted>
  <dcterms:created xsi:type="dcterms:W3CDTF">2018-05-29T19:40:56Z</dcterms:created>
  <dcterms:modified xsi:type="dcterms:W3CDTF">2018-05-31T15:54:17Z</dcterms:modified>
</cp:coreProperties>
</file>