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37" r:id="rId2"/>
    <p:sldMasterId id="2147483749" r:id="rId3"/>
    <p:sldMasterId id="2147483774" r:id="rId4"/>
    <p:sldMasterId id="2147483788" r:id="rId5"/>
    <p:sldMasterId id="2147483800" r:id="rId6"/>
    <p:sldMasterId id="2147483816" r:id="rId7"/>
  </p:sldMasterIdLst>
  <p:notesMasterIdLst>
    <p:notesMasterId r:id="rId39"/>
  </p:notesMasterIdLst>
  <p:handoutMasterIdLst>
    <p:handoutMasterId r:id="rId40"/>
  </p:handoutMasterIdLst>
  <p:sldIdLst>
    <p:sldId id="256" r:id="rId8"/>
    <p:sldId id="339" r:id="rId9"/>
    <p:sldId id="309" r:id="rId10"/>
    <p:sldId id="311" r:id="rId11"/>
    <p:sldId id="312" r:id="rId12"/>
    <p:sldId id="313" r:id="rId13"/>
    <p:sldId id="348" r:id="rId14"/>
    <p:sldId id="340" r:id="rId15"/>
    <p:sldId id="341" r:id="rId16"/>
    <p:sldId id="314" r:id="rId17"/>
    <p:sldId id="315" r:id="rId18"/>
    <p:sldId id="316" r:id="rId19"/>
    <p:sldId id="317" r:id="rId20"/>
    <p:sldId id="336" r:id="rId21"/>
    <p:sldId id="342" r:id="rId22"/>
    <p:sldId id="337" r:id="rId23"/>
    <p:sldId id="320" r:id="rId24"/>
    <p:sldId id="321" r:id="rId25"/>
    <p:sldId id="323" r:id="rId26"/>
    <p:sldId id="324" r:id="rId27"/>
    <p:sldId id="325" r:id="rId28"/>
    <p:sldId id="347" r:id="rId29"/>
    <p:sldId id="344" r:id="rId30"/>
    <p:sldId id="345" r:id="rId31"/>
    <p:sldId id="346" r:id="rId32"/>
    <p:sldId id="296" r:id="rId33"/>
    <p:sldId id="306" r:id="rId34"/>
    <p:sldId id="343" r:id="rId35"/>
    <p:sldId id="333" r:id="rId36"/>
    <p:sldId id="334" r:id="rId37"/>
    <p:sldId id="335"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48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94322" autoAdjust="0"/>
  </p:normalViewPr>
  <p:slideViewPr>
    <p:cSldViewPr>
      <p:cViewPr varScale="1">
        <p:scale>
          <a:sx n="91" d="100"/>
          <a:sy n="91" d="100"/>
        </p:scale>
        <p:origin x="105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EAFDB-483D-44CE-A39D-03BE40E4037D}" type="doc">
      <dgm:prSet loTypeId="urn:microsoft.com/office/officeart/2005/8/layout/vList6" loCatId="process" qsTypeId="urn:microsoft.com/office/officeart/2005/8/quickstyle/simple1" qsCatId="simple" csTypeId="urn:microsoft.com/office/officeart/2005/8/colors/colorful1#1" csCatId="colorful" phldr="1"/>
      <dgm:spPr/>
    </dgm:pt>
    <dgm:pt modelId="{8ABF6940-8ECA-437B-8819-3CACFCBD92C2}">
      <dgm:prSet phldrT="[Text]" custT="1"/>
      <dgm:spPr/>
      <dgm:t>
        <a:bodyPr/>
        <a:lstStyle/>
        <a:p>
          <a:r>
            <a:rPr lang="en-US" sz="1400" b="1" dirty="0"/>
            <a:t>Recruitment</a:t>
          </a:r>
        </a:p>
      </dgm:t>
    </dgm:pt>
    <dgm:pt modelId="{DADF3AA5-EBE1-4138-B8E5-EF1D8127821E}" type="parTrans" cxnId="{CAA512F9-4B47-4178-9454-BE09BBB9684B}">
      <dgm:prSet/>
      <dgm:spPr/>
      <dgm:t>
        <a:bodyPr/>
        <a:lstStyle/>
        <a:p>
          <a:endParaRPr lang="en-US"/>
        </a:p>
      </dgm:t>
    </dgm:pt>
    <dgm:pt modelId="{8B4F6A00-F11F-4BE1-BD3F-7F241A336BD3}" type="sibTrans" cxnId="{CAA512F9-4B47-4178-9454-BE09BBB9684B}">
      <dgm:prSet/>
      <dgm:spPr/>
      <dgm:t>
        <a:bodyPr/>
        <a:lstStyle/>
        <a:p>
          <a:endParaRPr lang="en-US"/>
        </a:p>
      </dgm:t>
    </dgm:pt>
    <dgm:pt modelId="{668D6C8B-C21E-4919-9DF8-037C88692B8F}">
      <dgm:prSet phldrT="[Text]" custT="1"/>
      <dgm:spPr/>
      <dgm:t>
        <a:bodyPr/>
        <a:lstStyle/>
        <a:p>
          <a:r>
            <a:rPr lang="en-US" sz="1400" b="1" dirty="0"/>
            <a:t>Learning Management</a:t>
          </a:r>
        </a:p>
      </dgm:t>
    </dgm:pt>
    <dgm:pt modelId="{51BAA0BC-F94E-4CD5-A8AD-8A07D32875E6}" type="parTrans" cxnId="{7E8EE97A-6CA7-4C39-ACFB-094953062E25}">
      <dgm:prSet/>
      <dgm:spPr/>
      <dgm:t>
        <a:bodyPr/>
        <a:lstStyle/>
        <a:p>
          <a:endParaRPr lang="en-US"/>
        </a:p>
      </dgm:t>
    </dgm:pt>
    <dgm:pt modelId="{E35C5217-6088-4A1E-B103-B486ACD5BC3B}" type="sibTrans" cxnId="{7E8EE97A-6CA7-4C39-ACFB-094953062E25}">
      <dgm:prSet/>
      <dgm:spPr/>
      <dgm:t>
        <a:bodyPr/>
        <a:lstStyle/>
        <a:p>
          <a:endParaRPr lang="en-US"/>
        </a:p>
      </dgm:t>
    </dgm:pt>
    <dgm:pt modelId="{10EC6542-A8CF-4090-8C80-7E72FD5F53B1}">
      <dgm:prSet phldrT="[Text]" custT="1"/>
      <dgm:spPr/>
      <dgm:t>
        <a:bodyPr/>
        <a:lstStyle/>
        <a:p>
          <a:r>
            <a:rPr lang="en-US" sz="1400" b="1" dirty="0"/>
            <a:t>Goals &amp; Performance</a:t>
          </a:r>
        </a:p>
      </dgm:t>
    </dgm:pt>
    <dgm:pt modelId="{50A610BC-CA88-465F-B84E-5E259A52DEDF}" type="parTrans" cxnId="{99E0CAE2-1CA4-44D6-9756-25DFF218F830}">
      <dgm:prSet/>
      <dgm:spPr/>
      <dgm:t>
        <a:bodyPr/>
        <a:lstStyle/>
        <a:p>
          <a:endParaRPr lang="en-US"/>
        </a:p>
      </dgm:t>
    </dgm:pt>
    <dgm:pt modelId="{896EFDC1-9375-4E45-989B-C5C34391DD02}" type="sibTrans" cxnId="{99E0CAE2-1CA4-44D6-9756-25DFF218F830}">
      <dgm:prSet/>
      <dgm:spPr/>
      <dgm:t>
        <a:bodyPr/>
        <a:lstStyle/>
        <a:p>
          <a:endParaRPr lang="en-US"/>
        </a:p>
      </dgm:t>
    </dgm:pt>
    <dgm:pt modelId="{5AAA433E-5D08-4132-8017-B22B1386ABD7}">
      <dgm:prSet custT="1"/>
      <dgm:spPr/>
      <dgm:t>
        <a:bodyPr/>
        <a:lstStyle/>
        <a:p>
          <a:r>
            <a:rPr lang="en-US" sz="1400" b="1" dirty="0"/>
            <a:t>Career Development</a:t>
          </a:r>
        </a:p>
      </dgm:t>
    </dgm:pt>
    <dgm:pt modelId="{BFE91B4D-F19E-4B2B-BCE8-2FDD6AF0D997}" type="parTrans" cxnId="{6A846DAC-9558-49FB-A43E-AE097CE97B32}">
      <dgm:prSet/>
      <dgm:spPr/>
      <dgm:t>
        <a:bodyPr/>
        <a:lstStyle/>
        <a:p>
          <a:endParaRPr lang="en-US"/>
        </a:p>
      </dgm:t>
    </dgm:pt>
    <dgm:pt modelId="{6CDD455E-0FED-414B-8703-41707752ABE6}" type="sibTrans" cxnId="{6A846DAC-9558-49FB-A43E-AE097CE97B32}">
      <dgm:prSet/>
      <dgm:spPr/>
      <dgm:t>
        <a:bodyPr/>
        <a:lstStyle/>
        <a:p>
          <a:endParaRPr lang="en-US"/>
        </a:p>
      </dgm:t>
    </dgm:pt>
    <dgm:pt modelId="{33D628BA-373F-4CE7-ABD2-5FBB500B22F3}">
      <dgm:prSet custT="1"/>
      <dgm:spPr/>
      <dgm:t>
        <a:bodyPr/>
        <a:lstStyle/>
        <a:p>
          <a:r>
            <a:rPr lang="en-US" sz="1400" b="1" dirty="0"/>
            <a:t>Reward &amp; Compensation</a:t>
          </a:r>
        </a:p>
      </dgm:t>
    </dgm:pt>
    <dgm:pt modelId="{A3EF2D5F-E515-4662-BB5E-CFB05826A0EC}" type="parTrans" cxnId="{06E41973-EBBF-48E4-A06A-A4C27C7E71EE}">
      <dgm:prSet/>
      <dgm:spPr/>
      <dgm:t>
        <a:bodyPr/>
        <a:lstStyle/>
        <a:p>
          <a:endParaRPr lang="en-US"/>
        </a:p>
      </dgm:t>
    </dgm:pt>
    <dgm:pt modelId="{A5365EA2-0E9E-4984-BF39-0BD053035F41}" type="sibTrans" cxnId="{06E41973-EBBF-48E4-A06A-A4C27C7E71EE}">
      <dgm:prSet/>
      <dgm:spPr/>
      <dgm:t>
        <a:bodyPr/>
        <a:lstStyle/>
        <a:p>
          <a:endParaRPr lang="en-US"/>
        </a:p>
      </dgm:t>
    </dgm:pt>
    <dgm:pt modelId="{E16A1998-35E9-4FC6-B605-0A1C9B045CEF}">
      <dgm:prSet custT="1"/>
      <dgm:spPr/>
      <dgm:t>
        <a:bodyPr/>
        <a:lstStyle/>
        <a:p>
          <a:r>
            <a:rPr lang="en-US" sz="1400" b="1" dirty="0"/>
            <a:t>Succession Planning</a:t>
          </a:r>
        </a:p>
      </dgm:t>
    </dgm:pt>
    <dgm:pt modelId="{DF989F34-631C-42EC-B2F3-0C9952718D2C}" type="parTrans" cxnId="{D179BAFF-B937-42FA-A3D8-4A5B5990A9F8}">
      <dgm:prSet/>
      <dgm:spPr/>
      <dgm:t>
        <a:bodyPr/>
        <a:lstStyle/>
        <a:p>
          <a:endParaRPr lang="en-US"/>
        </a:p>
      </dgm:t>
    </dgm:pt>
    <dgm:pt modelId="{8EB1C547-8E6C-43B8-BA68-A222F8A7B238}" type="sibTrans" cxnId="{D179BAFF-B937-42FA-A3D8-4A5B5990A9F8}">
      <dgm:prSet/>
      <dgm:spPr/>
      <dgm:t>
        <a:bodyPr/>
        <a:lstStyle/>
        <a:p>
          <a:endParaRPr lang="en-US"/>
        </a:p>
      </dgm:t>
    </dgm:pt>
    <dgm:pt modelId="{ED7A4000-CC55-4162-B8E7-55F5FE58C778}">
      <dgm:prSet custT="1"/>
      <dgm:spPr/>
      <dgm:t>
        <a:bodyPr/>
        <a:lstStyle/>
        <a:p>
          <a:r>
            <a:rPr lang="en-US" sz="1100" dirty="0"/>
            <a:t>Evaluate candidates on additional competencies(emotional intelligence, cross cultural, soft skills) rather than solely evaluating based on a resume of standard accomplishments</a:t>
          </a:r>
        </a:p>
      </dgm:t>
    </dgm:pt>
    <dgm:pt modelId="{F46F44C3-9E38-4629-A187-F6313E561948}" type="parTrans" cxnId="{F8DED610-2319-4FDC-AB9E-DF43CED8D4C2}">
      <dgm:prSet/>
      <dgm:spPr/>
      <dgm:t>
        <a:bodyPr/>
        <a:lstStyle/>
        <a:p>
          <a:endParaRPr lang="en-US"/>
        </a:p>
      </dgm:t>
    </dgm:pt>
    <dgm:pt modelId="{3CF8456B-7647-40D6-9ECB-1449EBAB54B7}" type="sibTrans" cxnId="{F8DED610-2319-4FDC-AB9E-DF43CED8D4C2}">
      <dgm:prSet/>
      <dgm:spPr/>
      <dgm:t>
        <a:bodyPr/>
        <a:lstStyle/>
        <a:p>
          <a:endParaRPr lang="en-US"/>
        </a:p>
      </dgm:t>
    </dgm:pt>
    <dgm:pt modelId="{87CC9310-5118-4B8A-95E7-01A703BD8D66}">
      <dgm:prSet custT="1"/>
      <dgm:spPr/>
      <dgm:t>
        <a:bodyPr/>
        <a:lstStyle/>
        <a:p>
          <a:pPr marL="58738" indent="-58738">
            <a:tabLst>
              <a:tab pos="0" algn="l"/>
            </a:tabLst>
          </a:pPr>
          <a:r>
            <a:rPr lang="en-US" sz="1100" dirty="0"/>
            <a:t>Align learning with organizational priorities through the Virginia Public Sector Leadership Certificate Program (VPSL)</a:t>
          </a:r>
        </a:p>
      </dgm:t>
    </dgm:pt>
    <dgm:pt modelId="{7F1D54CE-EBE5-4C6C-87EE-99ABEA3CFD32}" type="parTrans" cxnId="{8D4103F7-D388-4179-ADB4-667DAFD03091}">
      <dgm:prSet/>
      <dgm:spPr/>
      <dgm:t>
        <a:bodyPr/>
        <a:lstStyle/>
        <a:p>
          <a:endParaRPr lang="en-US"/>
        </a:p>
      </dgm:t>
    </dgm:pt>
    <dgm:pt modelId="{258CDDC8-2E3B-416C-8E1C-B9E8145D81AE}" type="sibTrans" cxnId="{8D4103F7-D388-4179-ADB4-667DAFD03091}">
      <dgm:prSet/>
      <dgm:spPr/>
      <dgm:t>
        <a:bodyPr/>
        <a:lstStyle/>
        <a:p>
          <a:endParaRPr lang="en-US"/>
        </a:p>
      </dgm:t>
    </dgm:pt>
    <dgm:pt modelId="{323DEE91-1E34-444D-AEC0-0241DCAA9324}">
      <dgm:prSet custT="1"/>
      <dgm:spPr/>
      <dgm:t>
        <a:bodyPr/>
        <a:lstStyle/>
        <a:p>
          <a:r>
            <a:rPr lang="en-US" sz="1100" dirty="0"/>
            <a:t>Move from bureaucratic annual reviews to dynamic business drivers</a:t>
          </a:r>
        </a:p>
      </dgm:t>
    </dgm:pt>
    <dgm:pt modelId="{A19A4DB8-AD90-4180-AC45-283AB7C4016B}" type="parTrans" cxnId="{935BA3AF-E62F-48DD-AC90-9CDD91EBA036}">
      <dgm:prSet/>
      <dgm:spPr/>
      <dgm:t>
        <a:bodyPr/>
        <a:lstStyle/>
        <a:p>
          <a:endParaRPr lang="en-US"/>
        </a:p>
      </dgm:t>
    </dgm:pt>
    <dgm:pt modelId="{3C4EE558-3B3F-4CE5-8F23-7E89314C64E8}" type="sibTrans" cxnId="{935BA3AF-E62F-48DD-AC90-9CDD91EBA036}">
      <dgm:prSet/>
      <dgm:spPr/>
      <dgm:t>
        <a:bodyPr/>
        <a:lstStyle/>
        <a:p>
          <a:endParaRPr lang="en-US"/>
        </a:p>
      </dgm:t>
    </dgm:pt>
    <dgm:pt modelId="{6A04ED2F-D068-4A93-BA99-983D3F314379}">
      <dgm:prSet custT="1"/>
      <dgm:spPr/>
      <dgm:t>
        <a:bodyPr/>
        <a:lstStyle/>
        <a:p>
          <a:r>
            <a:rPr lang="en-US" sz="1100" dirty="0"/>
            <a:t>Develop opportunities for Certification/ professionalization</a:t>
          </a:r>
        </a:p>
      </dgm:t>
    </dgm:pt>
    <dgm:pt modelId="{03CBFD0B-3251-4FD2-A3E3-9C2F3518FB51}" type="parTrans" cxnId="{4D83C718-11A4-4204-97ED-5411498363B0}">
      <dgm:prSet/>
      <dgm:spPr/>
      <dgm:t>
        <a:bodyPr/>
        <a:lstStyle/>
        <a:p>
          <a:endParaRPr lang="en-US"/>
        </a:p>
      </dgm:t>
    </dgm:pt>
    <dgm:pt modelId="{A517CEF0-1B70-403E-AD8A-5CABDEF31A22}" type="sibTrans" cxnId="{4D83C718-11A4-4204-97ED-5411498363B0}">
      <dgm:prSet/>
      <dgm:spPr/>
      <dgm:t>
        <a:bodyPr/>
        <a:lstStyle/>
        <a:p>
          <a:endParaRPr lang="en-US"/>
        </a:p>
      </dgm:t>
    </dgm:pt>
    <dgm:pt modelId="{A0355018-51F6-4DEA-8B55-F037456D285C}">
      <dgm:prSet custT="1"/>
      <dgm:spPr/>
      <dgm:t>
        <a:bodyPr/>
        <a:lstStyle/>
        <a:p>
          <a:r>
            <a:rPr lang="en-US" sz="1100" dirty="0"/>
            <a:t>Communicate to realize the value of rewards delivered</a:t>
          </a:r>
        </a:p>
      </dgm:t>
    </dgm:pt>
    <dgm:pt modelId="{4B21D290-0948-44C5-980A-2D09EEF34687}" type="parTrans" cxnId="{44527EB3-EF93-4492-8D19-5F8E3275BB9E}">
      <dgm:prSet/>
      <dgm:spPr/>
      <dgm:t>
        <a:bodyPr/>
        <a:lstStyle/>
        <a:p>
          <a:endParaRPr lang="en-US"/>
        </a:p>
      </dgm:t>
    </dgm:pt>
    <dgm:pt modelId="{C580F61E-62BC-431D-BA9F-6B255ADAF43D}" type="sibTrans" cxnId="{44527EB3-EF93-4492-8D19-5F8E3275BB9E}">
      <dgm:prSet/>
      <dgm:spPr/>
      <dgm:t>
        <a:bodyPr/>
        <a:lstStyle/>
        <a:p>
          <a:endParaRPr lang="en-US"/>
        </a:p>
      </dgm:t>
    </dgm:pt>
    <dgm:pt modelId="{DC6832F9-9680-4F98-93DA-E7C791CC6387}">
      <dgm:prSet custT="1"/>
      <dgm:spPr/>
      <dgm:t>
        <a:bodyPr/>
        <a:lstStyle/>
        <a:p>
          <a:r>
            <a:rPr lang="en-US" sz="1100" dirty="0"/>
            <a:t>Build culturally-diverse leadership teams and workforces with divergent backgrounds, perspectives and ideas</a:t>
          </a:r>
        </a:p>
      </dgm:t>
    </dgm:pt>
    <dgm:pt modelId="{641B837D-DFB4-4C57-892A-FA9BC144EAF8}" type="parTrans" cxnId="{C9498763-0D56-4ADF-845D-9CCA891AF212}">
      <dgm:prSet/>
      <dgm:spPr/>
      <dgm:t>
        <a:bodyPr/>
        <a:lstStyle/>
        <a:p>
          <a:endParaRPr lang="en-US"/>
        </a:p>
      </dgm:t>
    </dgm:pt>
    <dgm:pt modelId="{6FC043B2-37CB-464D-AA49-A32F3E073836}" type="sibTrans" cxnId="{C9498763-0D56-4ADF-845D-9CCA891AF212}">
      <dgm:prSet/>
      <dgm:spPr/>
      <dgm:t>
        <a:bodyPr/>
        <a:lstStyle/>
        <a:p>
          <a:endParaRPr lang="en-US"/>
        </a:p>
      </dgm:t>
    </dgm:pt>
    <dgm:pt modelId="{6BF2C279-90D1-4A77-B9C4-16F8EB4D288E}">
      <dgm:prSet custT="1"/>
      <dgm:spPr/>
      <dgm:t>
        <a:bodyPr/>
        <a:lstStyle/>
        <a:p>
          <a:r>
            <a:rPr lang="en-US" sz="1100" dirty="0"/>
            <a:t>Increase emphasis on social networks</a:t>
          </a:r>
        </a:p>
      </dgm:t>
    </dgm:pt>
    <dgm:pt modelId="{44DCFE06-CCE2-4E33-A789-074DC2B36CD2}" type="parTrans" cxnId="{8CB22FC8-09AF-4295-9186-5958184742E3}">
      <dgm:prSet/>
      <dgm:spPr/>
      <dgm:t>
        <a:bodyPr/>
        <a:lstStyle/>
        <a:p>
          <a:endParaRPr lang="en-US"/>
        </a:p>
      </dgm:t>
    </dgm:pt>
    <dgm:pt modelId="{761A61B3-9F9A-4D3A-8B3A-B0A838E7F2A3}" type="sibTrans" cxnId="{8CB22FC8-09AF-4295-9186-5958184742E3}">
      <dgm:prSet/>
      <dgm:spPr/>
      <dgm:t>
        <a:bodyPr/>
        <a:lstStyle/>
        <a:p>
          <a:endParaRPr lang="en-US"/>
        </a:p>
      </dgm:t>
    </dgm:pt>
    <dgm:pt modelId="{38468B73-12C3-4083-A673-88A94CE7D116}">
      <dgm:prSet custT="1"/>
      <dgm:spPr/>
      <dgm:t>
        <a:bodyPr/>
        <a:lstStyle/>
        <a:p>
          <a:r>
            <a:rPr lang="en-US" sz="1100" dirty="0"/>
            <a:t>Embrace the concept of talent branding as a mechanism to attract quality talent</a:t>
          </a:r>
        </a:p>
      </dgm:t>
    </dgm:pt>
    <dgm:pt modelId="{26D1F30F-3DAF-4C14-8BD2-CD6D1D7EC0E0}" type="parTrans" cxnId="{2381047C-FDF0-42CD-B267-F614ADE2DE69}">
      <dgm:prSet/>
      <dgm:spPr/>
      <dgm:t>
        <a:bodyPr/>
        <a:lstStyle/>
        <a:p>
          <a:endParaRPr lang="en-US"/>
        </a:p>
      </dgm:t>
    </dgm:pt>
    <dgm:pt modelId="{912AE6FC-2540-48FF-9A3C-6E41D2010282}" type="sibTrans" cxnId="{2381047C-FDF0-42CD-B267-F614ADE2DE69}">
      <dgm:prSet/>
      <dgm:spPr/>
      <dgm:t>
        <a:bodyPr/>
        <a:lstStyle/>
        <a:p>
          <a:endParaRPr lang="en-US"/>
        </a:p>
      </dgm:t>
    </dgm:pt>
    <dgm:pt modelId="{05B21FC4-C586-4BA4-920F-AC0D188D2FDC}">
      <dgm:prSet custT="1"/>
      <dgm:spPr/>
      <dgm:t>
        <a:bodyPr/>
        <a:lstStyle/>
        <a:p>
          <a:r>
            <a:rPr lang="en-US" sz="1100" dirty="0"/>
            <a:t>Develop process of continuous coaching &amp; improvement </a:t>
          </a:r>
        </a:p>
      </dgm:t>
    </dgm:pt>
    <dgm:pt modelId="{F8458906-31F6-4951-8D41-8D9EAE1B0C67}" type="parTrans" cxnId="{F2482E1E-0E16-4D13-8236-38980A0C5B1B}">
      <dgm:prSet/>
      <dgm:spPr/>
      <dgm:t>
        <a:bodyPr/>
        <a:lstStyle/>
        <a:p>
          <a:endParaRPr lang="en-US"/>
        </a:p>
      </dgm:t>
    </dgm:pt>
    <dgm:pt modelId="{D2802793-CA45-45D4-B976-B40B45C234E0}" type="sibTrans" cxnId="{F2482E1E-0E16-4D13-8236-38980A0C5B1B}">
      <dgm:prSet/>
      <dgm:spPr/>
      <dgm:t>
        <a:bodyPr/>
        <a:lstStyle/>
        <a:p>
          <a:endParaRPr lang="en-US"/>
        </a:p>
      </dgm:t>
    </dgm:pt>
    <dgm:pt modelId="{392FF69F-E50E-4EBF-8872-3695547B4879}">
      <dgm:prSet custT="1"/>
      <dgm:spPr/>
      <dgm:t>
        <a:bodyPr/>
        <a:lstStyle/>
        <a:p>
          <a:r>
            <a:rPr lang="en-US" sz="1100" dirty="0"/>
            <a:t>Incorporate flexible performance conversations that provide information on how to ascend the organization</a:t>
          </a:r>
        </a:p>
      </dgm:t>
    </dgm:pt>
    <dgm:pt modelId="{26F8BAB6-D88B-4CA1-93F2-679E3BFFDCEE}" type="parTrans" cxnId="{BD6DD0B9-40FD-465E-9FF2-9A3E78885FA0}">
      <dgm:prSet/>
      <dgm:spPr/>
      <dgm:t>
        <a:bodyPr/>
        <a:lstStyle/>
        <a:p>
          <a:endParaRPr lang="en-US"/>
        </a:p>
      </dgm:t>
    </dgm:pt>
    <dgm:pt modelId="{D9A3D082-503C-4AD1-BDDC-364C970B5C41}" type="sibTrans" cxnId="{BD6DD0B9-40FD-465E-9FF2-9A3E78885FA0}">
      <dgm:prSet/>
      <dgm:spPr/>
      <dgm:t>
        <a:bodyPr/>
        <a:lstStyle/>
        <a:p>
          <a:endParaRPr lang="en-US"/>
        </a:p>
      </dgm:t>
    </dgm:pt>
    <dgm:pt modelId="{1E2908D9-3B62-4DE0-BB65-B53D42440198}">
      <dgm:prSet custT="1"/>
      <dgm:spPr/>
      <dgm:t>
        <a:bodyPr/>
        <a:lstStyle/>
        <a:p>
          <a:r>
            <a:rPr lang="en-US" sz="1100" dirty="0"/>
            <a:t>Support the Direct Support Professional program to enhance the knowledge and skills of direct service professionals.</a:t>
          </a:r>
        </a:p>
      </dgm:t>
    </dgm:pt>
    <dgm:pt modelId="{F2EEEF15-F65A-43BB-A1B1-66838DB40A1D}" type="parTrans" cxnId="{22E9E16C-A1F1-4B5A-BCAF-B21858284CC7}">
      <dgm:prSet/>
      <dgm:spPr/>
      <dgm:t>
        <a:bodyPr/>
        <a:lstStyle/>
        <a:p>
          <a:endParaRPr lang="en-US"/>
        </a:p>
      </dgm:t>
    </dgm:pt>
    <dgm:pt modelId="{DCEC0FBF-B36E-4EB9-96F4-F0EB877674E4}" type="sibTrans" cxnId="{22E9E16C-A1F1-4B5A-BCAF-B21858284CC7}">
      <dgm:prSet/>
      <dgm:spPr/>
      <dgm:t>
        <a:bodyPr/>
        <a:lstStyle/>
        <a:p>
          <a:endParaRPr lang="en-US"/>
        </a:p>
      </dgm:t>
    </dgm:pt>
    <dgm:pt modelId="{BA3B7BEF-210D-4F3A-9AE5-EA8A35D59243}">
      <dgm:prSet custT="1"/>
      <dgm:spPr/>
      <dgm:t>
        <a:bodyPr/>
        <a:lstStyle/>
        <a:p>
          <a:r>
            <a:rPr lang="en-US" sz="1100" dirty="0"/>
            <a:t>Build manager skills in making pay decisions</a:t>
          </a:r>
        </a:p>
      </dgm:t>
    </dgm:pt>
    <dgm:pt modelId="{C7BB4227-72D1-4731-8EE4-B65AAFE2AA6B}" type="parTrans" cxnId="{3890EEE6-C321-4173-A8E4-68E94311797D}">
      <dgm:prSet/>
      <dgm:spPr/>
      <dgm:t>
        <a:bodyPr/>
        <a:lstStyle/>
        <a:p>
          <a:endParaRPr lang="en-US"/>
        </a:p>
      </dgm:t>
    </dgm:pt>
    <dgm:pt modelId="{E1E0EB91-E53D-4FD3-9B66-30FC35D5F145}" type="sibTrans" cxnId="{3890EEE6-C321-4173-A8E4-68E94311797D}">
      <dgm:prSet/>
      <dgm:spPr/>
      <dgm:t>
        <a:bodyPr/>
        <a:lstStyle/>
        <a:p>
          <a:endParaRPr lang="en-US"/>
        </a:p>
      </dgm:t>
    </dgm:pt>
    <dgm:pt modelId="{A611549B-3A08-405D-98B0-48954E9ADCA4}">
      <dgm:prSet custT="1"/>
      <dgm:spPr/>
      <dgm:t>
        <a:bodyPr/>
        <a:lstStyle/>
        <a:p>
          <a:r>
            <a:rPr lang="en-US" sz="1100" dirty="0"/>
            <a:t>Reward for performance </a:t>
          </a:r>
        </a:p>
      </dgm:t>
    </dgm:pt>
    <dgm:pt modelId="{5FC5C1C7-A066-4CD9-B771-E6EE7EC17427}" type="parTrans" cxnId="{C598EE66-37DA-4805-9D73-8670B648970B}">
      <dgm:prSet/>
      <dgm:spPr/>
      <dgm:t>
        <a:bodyPr/>
        <a:lstStyle/>
        <a:p>
          <a:endParaRPr lang="en-US"/>
        </a:p>
      </dgm:t>
    </dgm:pt>
    <dgm:pt modelId="{8B74E6FF-3410-40FA-937A-CB762A6988B5}" type="sibTrans" cxnId="{C598EE66-37DA-4805-9D73-8670B648970B}">
      <dgm:prSet/>
      <dgm:spPr/>
      <dgm:t>
        <a:bodyPr/>
        <a:lstStyle/>
        <a:p>
          <a:endParaRPr lang="en-US"/>
        </a:p>
      </dgm:t>
    </dgm:pt>
    <dgm:pt modelId="{36A3AAEE-CB9C-4269-942A-7965C596E5F4}">
      <dgm:prSet custT="1"/>
      <dgm:spPr/>
      <dgm:t>
        <a:bodyPr/>
        <a:lstStyle/>
        <a:p>
          <a:r>
            <a:rPr lang="en-US" sz="1100" dirty="0"/>
            <a:t>Identify methods for sustained high performance</a:t>
          </a:r>
        </a:p>
      </dgm:t>
    </dgm:pt>
    <dgm:pt modelId="{7E35CF79-B53B-4D8C-8575-18C743AA5421}" type="parTrans" cxnId="{6BEC4286-015D-4E31-AE67-3C62FE3934DB}">
      <dgm:prSet/>
      <dgm:spPr/>
      <dgm:t>
        <a:bodyPr/>
        <a:lstStyle/>
        <a:p>
          <a:endParaRPr lang="en-US"/>
        </a:p>
      </dgm:t>
    </dgm:pt>
    <dgm:pt modelId="{AFFCA0F5-ABE6-47D5-AA58-84876307D9F6}" type="sibTrans" cxnId="{6BEC4286-015D-4E31-AE67-3C62FE3934DB}">
      <dgm:prSet/>
      <dgm:spPr/>
      <dgm:t>
        <a:bodyPr/>
        <a:lstStyle/>
        <a:p>
          <a:endParaRPr lang="en-US"/>
        </a:p>
      </dgm:t>
    </dgm:pt>
    <dgm:pt modelId="{1C1A24AD-91A1-424F-9D42-56CF8BD62FE8}">
      <dgm:prSet custT="1"/>
      <dgm:spPr/>
      <dgm:t>
        <a:bodyPr/>
        <a:lstStyle/>
        <a:p>
          <a:r>
            <a:rPr lang="en-US" sz="1100" dirty="0"/>
            <a:t>Recognize both individual and organizational goal achievement</a:t>
          </a:r>
        </a:p>
      </dgm:t>
    </dgm:pt>
    <dgm:pt modelId="{464ED89F-3AB3-408F-8931-03AB81B6A60B}" type="parTrans" cxnId="{DB6974FA-C6FA-4684-9A42-91EEDCB4C6DA}">
      <dgm:prSet/>
      <dgm:spPr/>
      <dgm:t>
        <a:bodyPr/>
        <a:lstStyle/>
        <a:p>
          <a:endParaRPr lang="en-US"/>
        </a:p>
      </dgm:t>
    </dgm:pt>
    <dgm:pt modelId="{EED18EE4-6DCA-4ED1-BDA1-7453C0F252DF}" type="sibTrans" cxnId="{DB6974FA-C6FA-4684-9A42-91EEDCB4C6DA}">
      <dgm:prSet/>
      <dgm:spPr/>
      <dgm:t>
        <a:bodyPr/>
        <a:lstStyle/>
        <a:p>
          <a:endParaRPr lang="en-US"/>
        </a:p>
      </dgm:t>
    </dgm:pt>
    <dgm:pt modelId="{41C985F9-F46A-45BC-A71D-3BD3F3B1D01D}">
      <dgm:prSet custT="1"/>
      <dgm:spPr/>
      <dgm:t>
        <a:bodyPr/>
        <a:lstStyle/>
        <a:p>
          <a:pPr marL="58738" indent="-58738">
            <a:tabLst>
              <a:tab pos="0" algn="l"/>
            </a:tabLst>
          </a:pPr>
          <a:r>
            <a:rPr lang="en-US" sz="1100" dirty="0"/>
            <a:t>Integrate social media  collaboration tools engage employees &amp; foster a learning culture</a:t>
          </a:r>
        </a:p>
      </dgm:t>
    </dgm:pt>
    <dgm:pt modelId="{D33EDFFA-A6E4-40A1-ADC4-56890692EDC5}" type="parTrans" cxnId="{4299714B-B164-4E3B-B0FF-026F749EE245}">
      <dgm:prSet/>
      <dgm:spPr/>
      <dgm:t>
        <a:bodyPr/>
        <a:lstStyle/>
        <a:p>
          <a:endParaRPr lang="en-US"/>
        </a:p>
      </dgm:t>
    </dgm:pt>
    <dgm:pt modelId="{DCC91CC4-35E7-40EA-96C9-350E4B2A9529}" type="sibTrans" cxnId="{4299714B-B164-4E3B-B0FF-026F749EE245}">
      <dgm:prSet/>
      <dgm:spPr/>
      <dgm:t>
        <a:bodyPr/>
        <a:lstStyle/>
        <a:p>
          <a:endParaRPr lang="en-US"/>
        </a:p>
      </dgm:t>
    </dgm:pt>
    <dgm:pt modelId="{5A4EB928-75B7-4475-90FA-1647965EF38D}">
      <dgm:prSet custT="1"/>
      <dgm:spPr/>
      <dgm:t>
        <a:bodyPr/>
        <a:lstStyle/>
        <a:p>
          <a:pPr marL="58738" indent="-58738">
            <a:tabLst>
              <a:tab pos="0" algn="l"/>
            </a:tabLst>
          </a:pPr>
          <a:r>
            <a:rPr lang="en-US" sz="1100" dirty="0"/>
            <a:t>Use mapped system competencies, stakeholder focus groups, and direction from Leadership, to  develop and implement foundational on-line courses to be used for on-boarding and core employee knowledge</a:t>
          </a:r>
        </a:p>
      </dgm:t>
    </dgm:pt>
    <dgm:pt modelId="{DCEB0728-2D6A-41D9-B44F-C2132FD0E04D}" type="parTrans" cxnId="{03E220D5-1DE1-4B5F-B6E8-E283ECE4F88D}">
      <dgm:prSet/>
      <dgm:spPr/>
      <dgm:t>
        <a:bodyPr/>
        <a:lstStyle/>
        <a:p>
          <a:endParaRPr lang="en-US"/>
        </a:p>
      </dgm:t>
    </dgm:pt>
    <dgm:pt modelId="{CF4899D1-481A-4226-A522-0864FA011CE2}" type="sibTrans" cxnId="{03E220D5-1DE1-4B5F-B6E8-E283ECE4F88D}">
      <dgm:prSet/>
      <dgm:spPr/>
      <dgm:t>
        <a:bodyPr/>
        <a:lstStyle/>
        <a:p>
          <a:endParaRPr lang="en-US"/>
        </a:p>
      </dgm:t>
    </dgm:pt>
    <dgm:pt modelId="{07AFAF33-A9F1-4400-A0D2-09D779512B0F}">
      <dgm:prSet custT="1"/>
      <dgm:spPr/>
      <dgm:t>
        <a:bodyPr/>
        <a:lstStyle/>
        <a:p>
          <a:r>
            <a:rPr lang="en-US" sz="1100" dirty="0"/>
            <a:t>Outline employee goals with the business needs of the agency in support of workforce development initiatives</a:t>
          </a:r>
        </a:p>
      </dgm:t>
    </dgm:pt>
    <dgm:pt modelId="{C35C77E4-38A5-4EB2-98E8-D99F82E6C25A}" type="parTrans" cxnId="{177D2BF6-B607-4461-8E05-0C3CF71CC644}">
      <dgm:prSet/>
      <dgm:spPr/>
      <dgm:t>
        <a:bodyPr/>
        <a:lstStyle/>
        <a:p>
          <a:endParaRPr lang="en-US"/>
        </a:p>
      </dgm:t>
    </dgm:pt>
    <dgm:pt modelId="{F70591C0-4973-49F3-9C1D-E6AAD23FEA1D}" type="sibTrans" cxnId="{177D2BF6-B607-4461-8E05-0C3CF71CC644}">
      <dgm:prSet/>
      <dgm:spPr/>
      <dgm:t>
        <a:bodyPr/>
        <a:lstStyle/>
        <a:p>
          <a:endParaRPr lang="en-US"/>
        </a:p>
      </dgm:t>
    </dgm:pt>
    <dgm:pt modelId="{3CF9A500-23E0-4F24-B833-EAB4A229D5AC}">
      <dgm:prSet custT="1"/>
      <dgm:spPr/>
      <dgm:t>
        <a:bodyPr/>
        <a:lstStyle/>
        <a:p>
          <a:r>
            <a:rPr lang="en-US" sz="1100" dirty="0"/>
            <a:t>Continue to operate the SystemLEAD Leadership development program designed to provide future leaders with broad exposure to the senior leadership competencies</a:t>
          </a:r>
        </a:p>
      </dgm:t>
    </dgm:pt>
    <dgm:pt modelId="{D2ECD9DA-E6AD-41D7-9176-A28A19019217}" type="parTrans" cxnId="{56AFE2EF-5B2B-4F6F-BC6F-7DEEEDDC02BC}">
      <dgm:prSet/>
      <dgm:spPr/>
      <dgm:t>
        <a:bodyPr/>
        <a:lstStyle/>
        <a:p>
          <a:endParaRPr lang="en-US"/>
        </a:p>
      </dgm:t>
    </dgm:pt>
    <dgm:pt modelId="{C2774E03-98AD-4617-A944-D4854EB11863}" type="sibTrans" cxnId="{56AFE2EF-5B2B-4F6F-BC6F-7DEEEDDC02BC}">
      <dgm:prSet/>
      <dgm:spPr/>
      <dgm:t>
        <a:bodyPr/>
        <a:lstStyle/>
        <a:p>
          <a:endParaRPr lang="en-US"/>
        </a:p>
      </dgm:t>
    </dgm:pt>
    <dgm:pt modelId="{4816CF04-767A-4589-8551-C9E1B7D76444}">
      <dgm:prSet custT="1"/>
      <dgm:spPr/>
      <dgm:t>
        <a:bodyPr/>
        <a:lstStyle/>
        <a:p>
          <a:r>
            <a:rPr lang="en-US" sz="1100" dirty="0"/>
            <a:t>Expand opportunities for stretch assignments &amp; tours of duty</a:t>
          </a:r>
        </a:p>
      </dgm:t>
    </dgm:pt>
    <dgm:pt modelId="{5AF863D0-2D97-4BB5-B26B-7946B62ABC2B}" type="parTrans" cxnId="{F57B5267-5642-4D4C-8ACE-A0A1203AF3E0}">
      <dgm:prSet/>
      <dgm:spPr/>
      <dgm:t>
        <a:bodyPr/>
        <a:lstStyle/>
        <a:p>
          <a:endParaRPr lang="en-US"/>
        </a:p>
      </dgm:t>
    </dgm:pt>
    <dgm:pt modelId="{853E04BB-EBCD-4722-AD61-5A4C8EF3CC6B}" type="sibTrans" cxnId="{F57B5267-5642-4D4C-8ACE-A0A1203AF3E0}">
      <dgm:prSet/>
      <dgm:spPr/>
      <dgm:t>
        <a:bodyPr/>
        <a:lstStyle/>
        <a:p>
          <a:endParaRPr lang="en-US"/>
        </a:p>
      </dgm:t>
    </dgm:pt>
    <dgm:pt modelId="{A20E7F65-E002-44DC-BB15-8724E040C4A4}" type="pres">
      <dgm:prSet presAssocID="{C2BEAFDB-483D-44CE-A39D-03BE40E4037D}" presName="Name0" presStyleCnt="0">
        <dgm:presLayoutVars>
          <dgm:dir/>
          <dgm:animLvl val="lvl"/>
          <dgm:resizeHandles/>
        </dgm:presLayoutVars>
      </dgm:prSet>
      <dgm:spPr/>
    </dgm:pt>
    <dgm:pt modelId="{30BF77EA-AB3C-46AA-833E-7F4F3CECD8C8}" type="pres">
      <dgm:prSet presAssocID="{8ABF6940-8ECA-437B-8819-3CACFCBD92C2}" presName="linNode" presStyleCnt="0"/>
      <dgm:spPr/>
    </dgm:pt>
    <dgm:pt modelId="{01545EF8-A4F4-44BF-B550-C959ACA6EC01}" type="pres">
      <dgm:prSet presAssocID="{8ABF6940-8ECA-437B-8819-3CACFCBD92C2}" presName="parentShp" presStyleLbl="node1" presStyleIdx="0" presStyleCnt="6" custScaleX="39577" custLinFactNeighborX="-9722" custLinFactNeighborY="-79">
        <dgm:presLayoutVars>
          <dgm:bulletEnabled val="1"/>
        </dgm:presLayoutVars>
      </dgm:prSet>
      <dgm:spPr/>
    </dgm:pt>
    <dgm:pt modelId="{BB5D1C49-0E3D-49F2-B49F-CEC8314D6A24}" type="pres">
      <dgm:prSet presAssocID="{8ABF6940-8ECA-437B-8819-3CACFCBD92C2}" presName="childShp" presStyleLbl="bgAccFollowNode1" presStyleIdx="0" presStyleCnt="6" custScaleX="140316" custLinFactNeighborX="32" custLinFactNeighborY="-79">
        <dgm:presLayoutVars>
          <dgm:bulletEnabled val="1"/>
        </dgm:presLayoutVars>
      </dgm:prSet>
      <dgm:spPr/>
    </dgm:pt>
    <dgm:pt modelId="{FB02B590-3213-4CF1-AFC1-204712EB3FEB}" type="pres">
      <dgm:prSet presAssocID="{8B4F6A00-F11F-4BE1-BD3F-7F241A336BD3}" presName="spacing" presStyleCnt="0"/>
      <dgm:spPr/>
    </dgm:pt>
    <dgm:pt modelId="{E7A616D0-5655-4FEF-83C5-9852F6335D94}" type="pres">
      <dgm:prSet presAssocID="{668D6C8B-C21E-4919-9DF8-037C88692B8F}" presName="linNode" presStyleCnt="0"/>
      <dgm:spPr/>
    </dgm:pt>
    <dgm:pt modelId="{A77AF82D-F1BE-4F49-955A-71434E36337B}" type="pres">
      <dgm:prSet presAssocID="{668D6C8B-C21E-4919-9DF8-037C88692B8F}" presName="parentShp" presStyleLbl="node1" presStyleIdx="1" presStyleCnt="6" custScaleX="39577" custLinFactNeighborX="-9722" custLinFactNeighborY="-79">
        <dgm:presLayoutVars>
          <dgm:bulletEnabled val="1"/>
        </dgm:presLayoutVars>
      </dgm:prSet>
      <dgm:spPr/>
    </dgm:pt>
    <dgm:pt modelId="{68175058-DD92-4EB7-96DB-545A982988AA}" type="pres">
      <dgm:prSet presAssocID="{668D6C8B-C21E-4919-9DF8-037C88692B8F}" presName="childShp" presStyleLbl="bgAccFollowNode1" presStyleIdx="1" presStyleCnt="6" custScaleX="140316" custLinFactNeighborX="32" custLinFactNeighborY="-79">
        <dgm:presLayoutVars>
          <dgm:bulletEnabled val="1"/>
        </dgm:presLayoutVars>
      </dgm:prSet>
      <dgm:spPr/>
    </dgm:pt>
    <dgm:pt modelId="{A63D5168-153B-4F99-AD1E-9C3DFD8B7569}" type="pres">
      <dgm:prSet presAssocID="{E35C5217-6088-4A1E-B103-B486ACD5BC3B}" presName="spacing" presStyleCnt="0"/>
      <dgm:spPr/>
    </dgm:pt>
    <dgm:pt modelId="{0992B53F-4029-4125-B15C-18A0A1F34251}" type="pres">
      <dgm:prSet presAssocID="{10EC6542-A8CF-4090-8C80-7E72FD5F53B1}" presName="linNode" presStyleCnt="0"/>
      <dgm:spPr/>
    </dgm:pt>
    <dgm:pt modelId="{A1FFD5D7-F83F-4F05-A7BC-979DB04F6458}" type="pres">
      <dgm:prSet presAssocID="{10EC6542-A8CF-4090-8C80-7E72FD5F53B1}" presName="parentShp" presStyleLbl="node1" presStyleIdx="2" presStyleCnt="6" custScaleX="39577" custLinFactNeighborX="-9722" custLinFactNeighborY="-79">
        <dgm:presLayoutVars>
          <dgm:bulletEnabled val="1"/>
        </dgm:presLayoutVars>
      </dgm:prSet>
      <dgm:spPr/>
    </dgm:pt>
    <dgm:pt modelId="{767DA583-A090-4DB5-9DB5-AF03CC973CE0}" type="pres">
      <dgm:prSet presAssocID="{10EC6542-A8CF-4090-8C80-7E72FD5F53B1}" presName="childShp" presStyleLbl="bgAccFollowNode1" presStyleIdx="2" presStyleCnt="6" custScaleX="140316" custLinFactNeighborX="32" custLinFactNeighborY="-79">
        <dgm:presLayoutVars>
          <dgm:bulletEnabled val="1"/>
        </dgm:presLayoutVars>
      </dgm:prSet>
      <dgm:spPr/>
    </dgm:pt>
    <dgm:pt modelId="{16D49FB9-A319-445C-8FE3-FEBB5F0A9E95}" type="pres">
      <dgm:prSet presAssocID="{896EFDC1-9375-4E45-989B-C5C34391DD02}" presName="spacing" presStyleCnt="0"/>
      <dgm:spPr/>
    </dgm:pt>
    <dgm:pt modelId="{837AE854-2F8A-4DAA-820A-58548F4F7804}" type="pres">
      <dgm:prSet presAssocID="{5AAA433E-5D08-4132-8017-B22B1386ABD7}" presName="linNode" presStyleCnt="0"/>
      <dgm:spPr/>
    </dgm:pt>
    <dgm:pt modelId="{1286B1F5-B3CA-441D-BCCD-3D4D5DDFF896}" type="pres">
      <dgm:prSet presAssocID="{5AAA433E-5D08-4132-8017-B22B1386ABD7}" presName="parentShp" presStyleLbl="node1" presStyleIdx="3" presStyleCnt="6" custScaleX="39577" custLinFactNeighborX="-9722" custLinFactNeighborY="-79">
        <dgm:presLayoutVars>
          <dgm:bulletEnabled val="1"/>
        </dgm:presLayoutVars>
      </dgm:prSet>
      <dgm:spPr/>
    </dgm:pt>
    <dgm:pt modelId="{26D43C6D-C3A4-4092-AFA2-A17C99243D08}" type="pres">
      <dgm:prSet presAssocID="{5AAA433E-5D08-4132-8017-B22B1386ABD7}" presName="childShp" presStyleLbl="bgAccFollowNode1" presStyleIdx="3" presStyleCnt="6" custScaleX="140316" custLinFactNeighborX="32" custLinFactNeighborY="-79">
        <dgm:presLayoutVars>
          <dgm:bulletEnabled val="1"/>
        </dgm:presLayoutVars>
      </dgm:prSet>
      <dgm:spPr/>
    </dgm:pt>
    <dgm:pt modelId="{FA752498-51DE-4209-9D82-1BD1D932F819}" type="pres">
      <dgm:prSet presAssocID="{6CDD455E-0FED-414B-8703-41707752ABE6}" presName="spacing" presStyleCnt="0"/>
      <dgm:spPr/>
    </dgm:pt>
    <dgm:pt modelId="{B732193D-944B-4858-8391-D6E485745ACD}" type="pres">
      <dgm:prSet presAssocID="{33D628BA-373F-4CE7-ABD2-5FBB500B22F3}" presName="linNode" presStyleCnt="0"/>
      <dgm:spPr/>
    </dgm:pt>
    <dgm:pt modelId="{08EED35D-0924-476F-A69B-170EB8623D6B}" type="pres">
      <dgm:prSet presAssocID="{33D628BA-373F-4CE7-ABD2-5FBB500B22F3}" presName="parentShp" presStyleLbl="node1" presStyleIdx="4" presStyleCnt="6" custScaleX="39577" custLinFactNeighborX="-9722" custLinFactNeighborY="-79">
        <dgm:presLayoutVars>
          <dgm:bulletEnabled val="1"/>
        </dgm:presLayoutVars>
      </dgm:prSet>
      <dgm:spPr/>
    </dgm:pt>
    <dgm:pt modelId="{8F04C190-D67E-459D-98D9-71CAA7BA45CB}" type="pres">
      <dgm:prSet presAssocID="{33D628BA-373F-4CE7-ABD2-5FBB500B22F3}" presName="childShp" presStyleLbl="bgAccFollowNode1" presStyleIdx="4" presStyleCnt="6" custScaleX="140316" custLinFactNeighborX="32" custLinFactNeighborY="-79">
        <dgm:presLayoutVars>
          <dgm:bulletEnabled val="1"/>
        </dgm:presLayoutVars>
      </dgm:prSet>
      <dgm:spPr/>
    </dgm:pt>
    <dgm:pt modelId="{382C95F8-5117-466C-A72B-04AF8D7B0689}" type="pres">
      <dgm:prSet presAssocID="{A5365EA2-0E9E-4984-BF39-0BD053035F41}" presName="spacing" presStyleCnt="0"/>
      <dgm:spPr/>
    </dgm:pt>
    <dgm:pt modelId="{78960CC4-334D-426E-824D-A9248F7649B3}" type="pres">
      <dgm:prSet presAssocID="{E16A1998-35E9-4FC6-B605-0A1C9B045CEF}" presName="linNode" presStyleCnt="0"/>
      <dgm:spPr/>
    </dgm:pt>
    <dgm:pt modelId="{8BA64151-78C1-4518-9AB7-FBA847324B65}" type="pres">
      <dgm:prSet presAssocID="{E16A1998-35E9-4FC6-B605-0A1C9B045CEF}" presName="parentShp" presStyleLbl="node1" presStyleIdx="5" presStyleCnt="6" custScaleX="39577" custLinFactNeighborX="-9722" custLinFactNeighborY="-79">
        <dgm:presLayoutVars>
          <dgm:bulletEnabled val="1"/>
        </dgm:presLayoutVars>
      </dgm:prSet>
      <dgm:spPr/>
    </dgm:pt>
    <dgm:pt modelId="{7E2C0016-0F84-4B3E-985F-C578E50D85E6}" type="pres">
      <dgm:prSet presAssocID="{E16A1998-35E9-4FC6-B605-0A1C9B045CEF}" presName="childShp" presStyleLbl="bgAccFollowNode1" presStyleIdx="5" presStyleCnt="6" custScaleX="140316" custLinFactNeighborX="97" custLinFactNeighborY="6531">
        <dgm:presLayoutVars>
          <dgm:bulletEnabled val="1"/>
        </dgm:presLayoutVars>
      </dgm:prSet>
      <dgm:spPr/>
    </dgm:pt>
  </dgm:ptLst>
  <dgm:cxnLst>
    <dgm:cxn modelId="{FB8F5A04-AFDF-4D8F-B25B-33BEAFA72A74}" type="presOf" srcId="{A611549B-3A08-405D-98B0-48954E9ADCA4}" destId="{8F04C190-D67E-459D-98D9-71CAA7BA45CB}" srcOrd="0" destOrd="2" presId="urn:microsoft.com/office/officeart/2005/8/layout/vList6"/>
    <dgm:cxn modelId="{99673109-91C4-423A-84AB-3AEDAC7513E3}" type="presOf" srcId="{1E2908D9-3B62-4DE0-BB65-B53D42440198}" destId="{26D43C6D-C3A4-4092-AFA2-A17C99243D08}" srcOrd="0" destOrd="0" presId="urn:microsoft.com/office/officeart/2005/8/layout/vList6"/>
    <dgm:cxn modelId="{F8DED610-2319-4FDC-AB9E-DF43CED8D4C2}" srcId="{8ABF6940-8ECA-437B-8819-3CACFCBD92C2}" destId="{ED7A4000-CC55-4162-B8E7-55F5FE58C778}" srcOrd="0" destOrd="0" parTransId="{F46F44C3-9E38-4629-A187-F6313E561948}" sibTransId="{3CF8456B-7647-40D6-9ECB-1449EBAB54B7}"/>
    <dgm:cxn modelId="{FEFC8714-ED87-45DD-993B-92437F6B86CA}" type="presOf" srcId="{38468B73-12C3-4083-A673-88A94CE7D116}" destId="{BB5D1C49-0E3D-49F2-B49F-CEC8314D6A24}" srcOrd="0" destOrd="2" presId="urn:microsoft.com/office/officeart/2005/8/layout/vList6"/>
    <dgm:cxn modelId="{4D83C718-11A4-4204-97ED-5411498363B0}" srcId="{5AAA433E-5D08-4132-8017-B22B1386ABD7}" destId="{6A04ED2F-D068-4A93-BA99-983D3F314379}" srcOrd="2" destOrd="0" parTransId="{03CBFD0B-3251-4FD2-A3E3-9C2F3518FB51}" sibTransId="{A517CEF0-1B70-403E-AD8A-5CABDEF31A22}"/>
    <dgm:cxn modelId="{F2482E1E-0E16-4D13-8236-38980A0C5B1B}" srcId="{10EC6542-A8CF-4090-8C80-7E72FD5F53B1}" destId="{05B21FC4-C586-4BA4-920F-AC0D188D2FDC}" srcOrd="1" destOrd="0" parTransId="{F8458906-31F6-4951-8D41-8D9EAE1B0C67}" sibTransId="{D2802793-CA45-45D4-B976-B40B45C234E0}"/>
    <dgm:cxn modelId="{C9498763-0D56-4ADF-845D-9CCA891AF212}" srcId="{E16A1998-35E9-4FC6-B605-0A1C9B045CEF}" destId="{DC6832F9-9680-4F98-93DA-E7C791CC6387}" srcOrd="0" destOrd="0" parTransId="{641B837D-DFB4-4C57-892A-FA9BC144EAF8}" sibTransId="{6FC043B2-37CB-464D-AA49-A32F3E073836}"/>
    <dgm:cxn modelId="{56EFB566-F7E9-4508-B423-CED56E3D6B5E}" type="presOf" srcId="{3CF9A500-23E0-4F24-B833-EAB4A229D5AC}" destId="{7E2C0016-0F84-4B3E-985F-C578E50D85E6}" srcOrd="0" destOrd="1" presId="urn:microsoft.com/office/officeart/2005/8/layout/vList6"/>
    <dgm:cxn modelId="{C598EE66-37DA-4805-9D73-8670B648970B}" srcId="{33D628BA-373F-4CE7-ABD2-5FBB500B22F3}" destId="{A611549B-3A08-405D-98B0-48954E9ADCA4}" srcOrd="2" destOrd="0" parTransId="{5FC5C1C7-A066-4CD9-B771-E6EE7EC17427}" sibTransId="{8B74E6FF-3410-40FA-937A-CB762A6988B5}"/>
    <dgm:cxn modelId="{E7243E47-987B-4A72-82F5-C5FCECE895D3}" type="presOf" srcId="{5AAA433E-5D08-4132-8017-B22B1386ABD7}" destId="{1286B1F5-B3CA-441D-BCCD-3D4D5DDFF896}" srcOrd="0" destOrd="0" presId="urn:microsoft.com/office/officeart/2005/8/layout/vList6"/>
    <dgm:cxn modelId="{F57B5267-5642-4D4C-8ACE-A0A1203AF3E0}" srcId="{5AAA433E-5D08-4132-8017-B22B1386ABD7}" destId="{4816CF04-767A-4589-8551-C9E1B7D76444}" srcOrd="3" destOrd="0" parTransId="{5AF863D0-2D97-4BB5-B26B-7946B62ABC2B}" sibTransId="{853E04BB-EBCD-4722-AD61-5A4C8EF3CC6B}"/>
    <dgm:cxn modelId="{4299714B-B164-4E3B-B0FF-026F749EE245}" srcId="{668D6C8B-C21E-4919-9DF8-037C88692B8F}" destId="{41C985F9-F46A-45BC-A71D-3BD3F3B1D01D}" srcOrd="1" destOrd="0" parTransId="{D33EDFFA-A6E4-40A1-ADC4-56890692EDC5}" sibTransId="{DCC91CC4-35E7-40EA-96C9-350E4B2A9529}"/>
    <dgm:cxn modelId="{22E9E16C-A1F1-4B5A-BCAF-B21858284CC7}" srcId="{5AAA433E-5D08-4132-8017-B22B1386ABD7}" destId="{1E2908D9-3B62-4DE0-BB65-B53D42440198}" srcOrd="0" destOrd="0" parTransId="{F2EEEF15-F65A-43BB-A1B1-66838DB40A1D}" sibTransId="{DCEC0FBF-B36E-4EB9-96F4-F0EB877674E4}"/>
    <dgm:cxn modelId="{3FEF0850-1204-49A8-ADCE-89F358317527}" type="presOf" srcId="{6A04ED2F-D068-4A93-BA99-983D3F314379}" destId="{26D43C6D-C3A4-4092-AFA2-A17C99243D08}" srcOrd="0" destOrd="2" presId="urn:microsoft.com/office/officeart/2005/8/layout/vList6"/>
    <dgm:cxn modelId="{06E41973-EBBF-48E4-A06A-A4C27C7E71EE}" srcId="{C2BEAFDB-483D-44CE-A39D-03BE40E4037D}" destId="{33D628BA-373F-4CE7-ABD2-5FBB500B22F3}" srcOrd="4" destOrd="0" parTransId="{A3EF2D5F-E515-4662-BB5E-CFB05826A0EC}" sibTransId="{A5365EA2-0E9E-4984-BF39-0BD053035F41}"/>
    <dgm:cxn modelId="{17315156-EDE2-4D00-BBA4-08AD86F8EDAB}" type="presOf" srcId="{41C985F9-F46A-45BC-A71D-3BD3F3B1D01D}" destId="{68175058-DD92-4EB7-96DB-545A982988AA}" srcOrd="0" destOrd="1" presId="urn:microsoft.com/office/officeart/2005/8/layout/vList6"/>
    <dgm:cxn modelId="{7E8EE97A-6CA7-4C39-ACFB-094953062E25}" srcId="{C2BEAFDB-483D-44CE-A39D-03BE40E4037D}" destId="{668D6C8B-C21E-4919-9DF8-037C88692B8F}" srcOrd="1" destOrd="0" parTransId="{51BAA0BC-F94E-4CD5-A8AD-8A07D32875E6}" sibTransId="{E35C5217-6088-4A1E-B103-B486ACD5BC3B}"/>
    <dgm:cxn modelId="{2381047C-FDF0-42CD-B267-F614ADE2DE69}" srcId="{8ABF6940-8ECA-437B-8819-3CACFCBD92C2}" destId="{38468B73-12C3-4083-A673-88A94CE7D116}" srcOrd="2" destOrd="0" parTransId="{26D1F30F-3DAF-4C14-8BD2-CD6D1D7EC0E0}" sibTransId="{912AE6FC-2540-48FF-9A3C-6E41D2010282}"/>
    <dgm:cxn modelId="{12A2A47E-741B-4BE4-B05A-1BC7F9A4F8CC}" type="presOf" srcId="{5A4EB928-75B7-4475-90FA-1647965EF38D}" destId="{68175058-DD92-4EB7-96DB-545A982988AA}" srcOrd="0" destOrd="2" presId="urn:microsoft.com/office/officeart/2005/8/layout/vList6"/>
    <dgm:cxn modelId="{6BEC4286-015D-4E31-AE67-3C62FE3934DB}" srcId="{33D628BA-373F-4CE7-ABD2-5FBB500B22F3}" destId="{36A3AAEE-CB9C-4269-942A-7965C596E5F4}" srcOrd="3" destOrd="0" parTransId="{7E35CF79-B53B-4D8C-8575-18C743AA5421}" sibTransId="{AFFCA0F5-ABE6-47D5-AA58-84876307D9F6}"/>
    <dgm:cxn modelId="{15F95786-09D3-488B-BB27-5D203CC84E93}" type="presOf" srcId="{A0355018-51F6-4DEA-8B55-F037456D285C}" destId="{8F04C190-D67E-459D-98D9-71CAA7BA45CB}" srcOrd="0" destOrd="0" presId="urn:microsoft.com/office/officeart/2005/8/layout/vList6"/>
    <dgm:cxn modelId="{348EF289-F61D-4E5D-9818-E3AE8B3267DD}" type="presOf" srcId="{07AFAF33-A9F1-4400-A0D2-09D779512B0F}" destId="{26D43C6D-C3A4-4092-AFA2-A17C99243D08}" srcOrd="0" destOrd="1" presId="urn:microsoft.com/office/officeart/2005/8/layout/vList6"/>
    <dgm:cxn modelId="{B9BC8A91-0EFC-4A72-B2CA-5D5A332E1D36}" type="presOf" srcId="{8ABF6940-8ECA-437B-8819-3CACFCBD92C2}" destId="{01545EF8-A4F4-44BF-B550-C959ACA6EC01}" srcOrd="0" destOrd="0" presId="urn:microsoft.com/office/officeart/2005/8/layout/vList6"/>
    <dgm:cxn modelId="{87030193-87CA-426A-9403-07BB928F68D7}" type="presOf" srcId="{392FF69F-E50E-4EBF-8872-3695547B4879}" destId="{767DA583-A090-4DB5-9DB5-AF03CC973CE0}" srcOrd="0" destOrd="2" presId="urn:microsoft.com/office/officeart/2005/8/layout/vList6"/>
    <dgm:cxn modelId="{FFF80A95-AE0D-489B-BF96-71933C6EF7C5}" type="presOf" srcId="{87CC9310-5118-4B8A-95E7-01A703BD8D66}" destId="{68175058-DD92-4EB7-96DB-545A982988AA}" srcOrd="0" destOrd="0" presId="urn:microsoft.com/office/officeart/2005/8/layout/vList6"/>
    <dgm:cxn modelId="{E1E79299-E880-43DB-87AD-C152F7A7B5C9}" type="presOf" srcId="{E16A1998-35E9-4FC6-B605-0A1C9B045CEF}" destId="{8BA64151-78C1-4518-9AB7-FBA847324B65}" srcOrd="0" destOrd="0" presId="urn:microsoft.com/office/officeart/2005/8/layout/vList6"/>
    <dgm:cxn modelId="{B0F7AFA9-9542-47F6-8D71-EB5D05126635}" type="presOf" srcId="{668D6C8B-C21E-4919-9DF8-037C88692B8F}" destId="{A77AF82D-F1BE-4F49-955A-71434E36337B}" srcOrd="0" destOrd="0" presId="urn:microsoft.com/office/officeart/2005/8/layout/vList6"/>
    <dgm:cxn modelId="{6A846DAC-9558-49FB-A43E-AE097CE97B32}" srcId="{C2BEAFDB-483D-44CE-A39D-03BE40E4037D}" destId="{5AAA433E-5D08-4132-8017-B22B1386ABD7}" srcOrd="3" destOrd="0" parTransId="{BFE91B4D-F19E-4B2B-BCE8-2FDD6AF0D997}" sibTransId="{6CDD455E-0FED-414B-8703-41707752ABE6}"/>
    <dgm:cxn modelId="{935BA3AF-E62F-48DD-AC90-9CDD91EBA036}" srcId="{10EC6542-A8CF-4090-8C80-7E72FD5F53B1}" destId="{323DEE91-1E34-444D-AEC0-0241DCAA9324}" srcOrd="0" destOrd="0" parTransId="{A19A4DB8-AD90-4180-AC45-283AB7C4016B}" sibTransId="{3C4EE558-3B3F-4CE5-8F23-7E89314C64E8}"/>
    <dgm:cxn modelId="{63769CB1-EDDE-4FFD-B52E-827FC17C4ACB}" type="presOf" srcId="{C2BEAFDB-483D-44CE-A39D-03BE40E4037D}" destId="{A20E7F65-E002-44DC-BB15-8724E040C4A4}" srcOrd="0" destOrd="0" presId="urn:microsoft.com/office/officeart/2005/8/layout/vList6"/>
    <dgm:cxn modelId="{44527EB3-EF93-4492-8D19-5F8E3275BB9E}" srcId="{33D628BA-373F-4CE7-ABD2-5FBB500B22F3}" destId="{A0355018-51F6-4DEA-8B55-F037456D285C}" srcOrd="0" destOrd="0" parTransId="{4B21D290-0948-44C5-980A-2D09EEF34687}" sibTransId="{C580F61E-62BC-431D-BA9F-6B255ADAF43D}"/>
    <dgm:cxn modelId="{C97C96B7-07DE-4D2D-988B-14AA0C9A9DE9}" type="presOf" srcId="{323DEE91-1E34-444D-AEC0-0241DCAA9324}" destId="{767DA583-A090-4DB5-9DB5-AF03CC973CE0}" srcOrd="0" destOrd="0" presId="urn:microsoft.com/office/officeart/2005/8/layout/vList6"/>
    <dgm:cxn modelId="{BD6DD0B9-40FD-465E-9FF2-9A3E78885FA0}" srcId="{10EC6542-A8CF-4090-8C80-7E72FD5F53B1}" destId="{392FF69F-E50E-4EBF-8872-3695547B4879}" srcOrd="2" destOrd="0" parTransId="{26F8BAB6-D88B-4CA1-93F2-679E3BFFDCEE}" sibTransId="{D9A3D082-503C-4AD1-BDDC-364C970B5C41}"/>
    <dgm:cxn modelId="{D3F615BD-3E5E-40D8-B67C-01147D0D3F89}" type="presOf" srcId="{05B21FC4-C586-4BA4-920F-AC0D188D2FDC}" destId="{767DA583-A090-4DB5-9DB5-AF03CC973CE0}" srcOrd="0" destOrd="1" presId="urn:microsoft.com/office/officeart/2005/8/layout/vList6"/>
    <dgm:cxn modelId="{22E628C5-CA6C-4CB2-B1B7-38C3EA12893A}" type="presOf" srcId="{36A3AAEE-CB9C-4269-942A-7965C596E5F4}" destId="{8F04C190-D67E-459D-98D9-71CAA7BA45CB}" srcOrd="0" destOrd="3" presId="urn:microsoft.com/office/officeart/2005/8/layout/vList6"/>
    <dgm:cxn modelId="{8CB22FC8-09AF-4295-9186-5958184742E3}" srcId="{8ABF6940-8ECA-437B-8819-3CACFCBD92C2}" destId="{6BF2C279-90D1-4A77-B9C4-16F8EB4D288E}" srcOrd="1" destOrd="0" parTransId="{44DCFE06-CCE2-4E33-A789-074DC2B36CD2}" sibTransId="{761A61B3-9F9A-4D3A-8B3A-B0A838E7F2A3}"/>
    <dgm:cxn modelId="{F58285C9-965B-4743-AF46-AC2FC5131E2D}" type="presOf" srcId="{10EC6542-A8CF-4090-8C80-7E72FD5F53B1}" destId="{A1FFD5D7-F83F-4F05-A7BC-979DB04F6458}" srcOrd="0" destOrd="0" presId="urn:microsoft.com/office/officeart/2005/8/layout/vList6"/>
    <dgm:cxn modelId="{E2A844CB-D525-401D-B611-9591F808FD7E}" type="presOf" srcId="{ED7A4000-CC55-4162-B8E7-55F5FE58C778}" destId="{BB5D1C49-0E3D-49F2-B49F-CEC8314D6A24}" srcOrd="0" destOrd="0" presId="urn:microsoft.com/office/officeart/2005/8/layout/vList6"/>
    <dgm:cxn modelId="{AA7BA3CB-3A6B-4C46-AFCC-957504D320CB}" type="presOf" srcId="{6BF2C279-90D1-4A77-B9C4-16F8EB4D288E}" destId="{BB5D1C49-0E3D-49F2-B49F-CEC8314D6A24}" srcOrd="0" destOrd="1" presId="urn:microsoft.com/office/officeart/2005/8/layout/vList6"/>
    <dgm:cxn modelId="{1A9008D2-A265-4921-9D97-32CF19C8AB10}" type="presOf" srcId="{33D628BA-373F-4CE7-ABD2-5FBB500B22F3}" destId="{08EED35D-0924-476F-A69B-170EB8623D6B}" srcOrd="0" destOrd="0" presId="urn:microsoft.com/office/officeart/2005/8/layout/vList6"/>
    <dgm:cxn modelId="{03E220D5-1DE1-4B5F-B6E8-E283ECE4F88D}" srcId="{668D6C8B-C21E-4919-9DF8-037C88692B8F}" destId="{5A4EB928-75B7-4475-90FA-1647965EF38D}" srcOrd="2" destOrd="0" parTransId="{DCEB0728-2D6A-41D9-B44F-C2132FD0E04D}" sibTransId="{CF4899D1-481A-4226-A522-0864FA011CE2}"/>
    <dgm:cxn modelId="{CDBEB1DD-DD73-46E5-A160-16450ABFC204}" type="presOf" srcId="{4816CF04-767A-4589-8551-C9E1B7D76444}" destId="{26D43C6D-C3A4-4092-AFA2-A17C99243D08}" srcOrd="0" destOrd="3" presId="urn:microsoft.com/office/officeart/2005/8/layout/vList6"/>
    <dgm:cxn modelId="{9CA2BADE-6E66-4CFB-B86C-148FEE3E6FBE}" type="presOf" srcId="{1C1A24AD-91A1-424F-9D42-56CF8BD62FE8}" destId="{767DA583-A090-4DB5-9DB5-AF03CC973CE0}" srcOrd="0" destOrd="3" presId="urn:microsoft.com/office/officeart/2005/8/layout/vList6"/>
    <dgm:cxn modelId="{99E0CAE2-1CA4-44D6-9756-25DFF218F830}" srcId="{C2BEAFDB-483D-44CE-A39D-03BE40E4037D}" destId="{10EC6542-A8CF-4090-8C80-7E72FD5F53B1}" srcOrd="2" destOrd="0" parTransId="{50A610BC-CA88-465F-B84E-5E259A52DEDF}" sibTransId="{896EFDC1-9375-4E45-989B-C5C34391DD02}"/>
    <dgm:cxn modelId="{3890EEE6-C321-4173-A8E4-68E94311797D}" srcId="{33D628BA-373F-4CE7-ABD2-5FBB500B22F3}" destId="{BA3B7BEF-210D-4F3A-9AE5-EA8A35D59243}" srcOrd="1" destOrd="0" parTransId="{C7BB4227-72D1-4731-8EE4-B65AAFE2AA6B}" sibTransId="{E1E0EB91-E53D-4FD3-9B66-30FC35D5F145}"/>
    <dgm:cxn modelId="{C06160EE-DFD5-41D6-9E31-17381C6476E4}" type="presOf" srcId="{DC6832F9-9680-4F98-93DA-E7C791CC6387}" destId="{7E2C0016-0F84-4B3E-985F-C578E50D85E6}" srcOrd="0" destOrd="0" presId="urn:microsoft.com/office/officeart/2005/8/layout/vList6"/>
    <dgm:cxn modelId="{56AFE2EF-5B2B-4F6F-BC6F-7DEEEDDC02BC}" srcId="{E16A1998-35E9-4FC6-B605-0A1C9B045CEF}" destId="{3CF9A500-23E0-4F24-B833-EAB4A229D5AC}" srcOrd="1" destOrd="0" parTransId="{D2ECD9DA-E6AD-41D7-9176-A28A19019217}" sibTransId="{C2774E03-98AD-4617-A944-D4854EB11863}"/>
    <dgm:cxn modelId="{533190F1-16AA-4924-BC15-21740157939B}" type="presOf" srcId="{BA3B7BEF-210D-4F3A-9AE5-EA8A35D59243}" destId="{8F04C190-D67E-459D-98D9-71CAA7BA45CB}" srcOrd="0" destOrd="1" presId="urn:microsoft.com/office/officeart/2005/8/layout/vList6"/>
    <dgm:cxn modelId="{177D2BF6-B607-4461-8E05-0C3CF71CC644}" srcId="{5AAA433E-5D08-4132-8017-B22B1386ABD7}" destId="{07AFAF33-A9F1-4400-A0D2-09D779512B0F}" srcOrd="1" destOrd="0" parTransId="{C35C77E4-38A5-4EB2-98E8-D99F82E6C25A}" sibTransId="{F70591C0-4973-49F3-9C1D-E6AAD23FEA1D}"/>
    <dgm:cxn modelId="{8D4103F7-D388-4179-ADB4-667DAFD03091}" srcId="{668D6C8B-C21E-4919-9DF8-037C88692B8F}" destId="{87CC9310-5118-4B8A-95E7-01A703BD8D66}" srcOrd="0" destOrd="0" parTransId="{7F1D54CE-EBE5-4C6C-87EE-99ABEA3CFD32}" sibTransId="{258CDDC8-2E3B-416C-8E1C-B9E8145D81AE}"/>
    <dgm:cxn modelId="{CAA512F9-4B47-4178-9454-BE09BBB9684B}" srcId="{C2BEAFDB-483D-44CE-A39D-03BE40E4037D}" destId="{8ABF6940-8ECA-437B-8819-3CACFCBD92C2}" srcOrd="0" destOrd="0" parTransId="{DADF3AA5-EBE1-4138-B8E5-EF1D8127821E}" sibTransId="{8B4F6A00-F11F-4BE1-BD3F-7F241A336BD3}"/>
    <dgm:cxn modelId="{DB6974FA-C6FA-4684-9A42-91EEDCB4C6DA}" srcId="{10EC6542-A8CF-4090-8C80-7E72FD5F53B1}" destId="{1C1A24AD-91A1-424F-9D42-56CF8BD62FE8}" srcOrd="3" destOrd="0" parTransId="{464ED89F-3AB3-408F-8931-03AB81B6A60B}" sibTransId="{EED18EE4-6DCA-4ED1-BDA1-7453C0F252DF}"/>
    <dgm:cxn modelId="{D179BAFF-B937-42FA-A3D8-4A5B5990A9F8}" srcId="{C2BEAFDB-483D-44CE-A39D-03BE40E4037D}" destId="{E16A1998-35E9-4FC6-B605-0A1C9B045CEF}" srcOrd="5" destOrd="0" parTransId="{DF989F34-631C-42EC-B2F3-0C9952718D2C}" sibTransId="{8EB1C547-8E6C-43B8-BA68-A222F8A7B238}"/>
    <dgm:cxn modelId="{E278F0C9-2CA5-4E2F-BEAA-BB323A52F7C5}" type="presParOf" srcId="{A20E7F65-E002-44DC-BB15-8724E040C4A4}" destId="{30BF77EA-AB3C-46AA-833E-7F4F3CECD8C8}" srcOrd="0" destOrd="0" presId="urn:microsoft.com/office/officeart/2005/8/layout/vList6"/>
    <dgm:cxn modelId="{61199222-B538-4F3E-8FD2-B84231FBF0B8}" type="presParOf" srcId="{30BF77EA-AB3C-46AA-833E-7F4F3CECD8C8}" destId="{01545EF8-A4F4-44BF-B550-C959ACA6EC01}" srcOrd="0" destOrd="0" presId="urn:microsoft.com/office/officeart/2005/8/layout/vList6"/>
    <dgm:cxn modelId="{0D866916-F301-4480-9BF7-907B9CE09D21}" type="presParOf" srcId="{30BF77EA-AB3C-46AA-833E-7F4F3CECD8C8}" destId="{BB5D1C49-0E3D-49F2-B49F-CEC8314D6A24}" srcOrd="1" destOrd="0" presId="urn:microsoft.com/office/officeart/2005/8/layout/vList6"/>
    <dgm:cxn modelId="{86D3DD25-19B2-4B4D-880E-017988561286}" type="presParOf" srcId="{A20E7F65-E002-44DC-BB15-8724E040C4A4}" destId="{FB02B590-3213-4CF1-AFC1-204712EB3FEB}" srcOrd="1" destOrd="0" presId="urn:microsoft.com/office/officeart/2005/8/layout/vList6"/>
    <dgm:cxn modelId="{A0D22A7A-CCE4-4D58-A9E8-DE2F2CF21AF7}" type="presParOf" srcId="{A20E7F65-E002-44DC-BB15-8724E040C4A4}" destId="{E7A616D0-5655-4FEF-83C5-9852F6335D94}" srcOrd="2" destOrd="0" presId="urn:microsoft.com/office/officeart/2005/8/layout/vList6"/>
    <dgm:cxn modelId="{A8576028-4A99-4547-9926-ED202B55DD36}" type="presParOf" srcId="{E7A616D0-5655-4FEF-83C5-9852F6335D94}" destId="{A77AF82D-F1BE-4F49-955A-71434E36337B}" srcOrd="0" destOrd="0" presId="urn:microsoft.com/office/officeart/2005/8/layout/vList6"/>
    <dgm:cxn modelId="{98B062E9-0F5D-4307-9B02-13ED08E5011C}" type="presParOf" srcId="{E7A616D0-5655-4FEF-83C5-9852F6335D94}" destId="{68175058-DD92-4EB7-96DB-545A982988AA}" srcOrd="1" destOrd="0" presId="urn:microsoft.com/office/officeart/2005/8/layout/vList6"/>
    <dgm:cxn modelId="{7E2F6B95-BAD5-442A-B4A2-73193A915B13}" type="presParOf" srcId="{A20E7F65-E002-44DC-BB15-8724E040C4A4}" destId="{A63D5168-153B-4F99-AD1E-9C3DFD8B7569}" srcOrd="3" destOrd="0" presId="urn:microsoft.com/office/officeart/2005/8/layout/vList6"/>
    <dgm:cxn modelId="{57DD01AC-B49B-4E72-AD84-1913A52CF278}" type="presParOf" srcId="{A20E7F65-E002-44DC-BB15-8724E040C4A4}" destId="{0992B53F-4029-4125-B15C-18A0A1F34251}" srcOrd="4" destOrd="0" presId="urn:microsoft.com/office/officeart/2005/8/layout/vList6"/>
    <dgm:cxn modelId="{9A36EF9F-BD67-4945-B6DB-D98F54F4E39A}" type="presParOf" srcId="{0992B53F-4029-4125-B15C-18A0A1F34251}" destId="{A1FFD5D7-F83F-4F05-A7BC-979DB04F6458}" srcOrd="0" destOrd="0" presId="urn:microsoft.com/office/officeart/2005/8/layout/vList6"/>
    <dgm:cxn modelId="{4030FFF5-A6B0-4E8A-A359-3C125CEDAEE0}" type="presParOf" srcId="{0992B53F-4029-4125-B15C-18A0A1F34251}" destId="{767DA583-A090-4DB5-9DB5-AF03CC973CE0}" srcOrd="1" destOrd="0" presId="urn:microsoft.com/office/officeart/2005/8/layout/vList6"/>
    <dgm:cxn modelId="{69CCEB1E-75E0-411A-B992-D59623142CD2}" type="presParOf" srcId="{A20E7F65-E002-44DC-BB15-8724E040C4A4}" destId="{16D49FB9-A319-445C-8FE3-FEBB5F0A9E95}" srcOrd="5" destOrd="0" presId="urn:microsoft.com/office/officeart/2005/8/layout/vList6"/>
    <dgm:cxn modelId="{E9AF556E-028D-4667-A740-C59CE99F324E}" type="presParOf" srcId="{A20E7F65-E002-44DC-BB15-8724E040C4A4}" destId="{837AE854-2F8A-4DAA-820A-58548F4F7804}" srcOrd="6" destOrd="0" presId="urn:microsoft.com/office/officeart/2005/8/layout/vList6"/>
    <dgm:cxn modelId="{588A88BC-FAF5-4018-909E-3D5477B45CC1}" type="presParOf" srcId="{837AE854-2F8A-4DAA-820A-58548F4F7804}" destId="{1286B1F5-B3CA-441D-BCCD-3D4D5DDFF896}" srcOrd="0" destOrd="0" presId="urn:microsoft.com/office/officeart/2005/8/layout/vList6"/>
    <dgm:cxn modelId="{AC173E13-8A30-45EE-AF78-42CF07522B66}" type="presParOf" srcId="{837AE854-2F8A-4DAA-820A-58548F4F7804}" destId="{26D43C6D-C3A4-4092-AFA2-A17C99243D08}" srcOrd="1" destOrd="0" presId="urn:microsoft.com/office/officeart/2005/8/layout/vList6"/>
    <dgm:cxn modelId="{05FCA832-87A7-4A7B-97C4-588D1FA89FDA}" type="presParOf" srcId="{A20E7F65-E002-44DC-BB15-8724E040C4A4}" destId="{FA752498-51DE-4209-9D82-1BD1D932F819}" srcOrd="7" destOrd="0" presId="urn:microsoft.com/office/officeart/2005/8/layout/vList6"/>
    <dgm:cxn modelId="{610878C0-AD77-4277-B8CE-BB5CD6C40EBA}" type="presParOf" srcId="{A20E7F65-E002-44DC-BB15-8724E040C4A4}" destId="{B732193D-944B-4858-8391-D6E485745ACD}" srcOrd="8" destOrd="0" presId="urn:microsoft.com/office/officeart/2005/8/layout/vList6"/>
    <dgm:cxn modelId="{7022F382-4468-4F5D-A6D6-CEE57D0AB7AA}" type="presParOf" srcId="{B732193D-944B-4858-8391-D6E485745ACD}" destId="{08EED35D-0924-476F-A69B-170EB8623D6B}" srcOrd="0" destOrd="0" presId="urn:microsoft.com/office/officeart/2005/8/layout/vList6"/>
    <dgm:cxn modelId="{30D75591-471D-4CEE-8E7D-64ADFC3E0F37}" type="presParOf" srcId="{B732193D-944B-4858-8391-D6E485745ACD}" destId="{8F04C190-D67E-459D-98D9-71CAA7BA45CB}" srcOrd="1" destOrd="0" presId="urn:microsoft.com/office/officeart/2005/8/layout/vList6"/>
    <dgm:cxn modelId="{55A1DCFC-C917-45B6-9DB6-7E2C356B069D}" type="presParOf" srcId="{A20E7F65-E002-44DC-BB15-8724E040C4A4}" destId="{382C95F8-5117-466C-A72B-04AF8D7B0689}" srcOrd="9" destOrd="0" presId="urn:microsoft.com/office/officeart/2005/8/layout/vList6"/>
    <dgm:cxn modelId="{5CD69F17-1662-455F-B3A0-529CC1DA2021}" type="presParOf" srcId="{A20E7F65-E002-44DC-BB15-8724E040C4A4}" destId="{78960CC4-334D-426E-824D-A9248F7649B3}" srcOrd="10" destOrd="0" presId="urn:microsoft.com/office/officeart/2005/8/layout/vList6"/>
    <dgm:cxn modelId="{9570A099-89E5-4050-8CBE-597E86FAC728}" type="presParOf" srcId="{78960CC4-334D-426E-824D-A9248F7649B3}" destId="{8BA64151-78C1-4518-9AB7-FBA847324B65}" srcOrd="0" destOrd="0" presId="urn:microsoft.com/office/officeart/2005/8/layout/vList6"/>
    <dgm:cxn modelId="{729F5D4B-70D3-48D9-9804-ED9CCD23537D}" type="presParOf" srcId="{78960CC4-334D-426E-824D-A9248F7649B3}" destId="{7E2C0016-0F84-4B3E-985F-C578E50D85E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D85C4-AB41-42AF-88FB-6551684879C3}" type="doc">
      <dgm:prSet loTypeId="urn:microsoft.com/office/officeart/2005/8/layout/hProcess7#1" loCatId="process" qsTypeId="urn:microsoft.com/office/officeart/2005/8/quickstyle/simple1" qsCatId="simple" csTypeId="urn:microsoft.com/office/officeart/2005/8/colors/accent2_1" csCatId="accent2" phldr="1"/>
      <dgm:spPr/>
      <dgm:t>
        <a:bodyPr/>
        <a:lstStyle/>
        <a:p>
          <a:endParaRPr lang="en-US"/>
        </a:p>
      </dgm:t>
    </dgm:pt>
    <dgm:pt modelId="{3094150C-D9CF-420B-B573-6D52CF83B632}">
      <dgm:prSet phldrT="[Text]" custT="1"/>
      <dgm:spPr/>
      <dgm:t>
        <a:bodyPr/>
        <a:lstStyle/>
        <a:p>
          <a:r>
            <a:rPr lang="en-US" sz="2000" b="1" i="0" dirty="0"/>
            <a:t>Leading State Government</a:t>
          </a:r>
        </a:p>
      </dgm:t>
    </dgm:pt>
    <dgm:pt modelId="{2B376070-781C-4D62-B96A-47E8A5BD724D}" type="parTrans" cxnId="{6998D6AD-21D3-43EB-AC33-3629854F7FFA}">
      <dgm:prSet/>
      <dgm:spPr/>
      <dgm:t>
        <a:bodyPr/>
        <a:lstStyle/>
        <a:p>
          <a:endParaRPr lang="en-US" sz="1800">
            <a:solidFill>
              <a:schemeClr val="tx1"/>
            </a:solidFill>
          </a:endParaRPr>
        </a:p>
      </dgm:t>
    </dgm:pt>
    <dgm:pt modelId="{0D1BCA42-5E7E-467C-A0C0-6252BE81478A}" type="sibTrans" cxnId="{6998D6AD-21D3-43EB-AC33-3629854F7FFA}">
      <dgm:prSet/>
      <dgm:spPr/>
      <dgm:t>
        <a:bodyPr/>
        <a:lstStyle/>
        <a:p>
          <a:endParaRPr lang="en-US" sz="1800">
            <a:solidFill>
              <a:schemeClr val="tx1"/>
            </a:solidFill>
          </a:endParaRPr>
        </a:p>
      </dgm:t>
    </dgm:pt>
    <dgm:pt modelId="{AF23951E-496A-4BFA-839C-B7CC912EF18F}">
      <dgm:prSet phldrT="[Text]" custT="1"/>
      <dgm:spPr/>
      <dgm:t>
        <a:bodyPr/>
        <a:lstStyle/>
        <a:p>
          <a:r>
            <a:rPr lang="en-US" sz="1600" baseline="0" dirty="0">
              <a:effectLst/>
            </a:rPr>
            <a:t>key concepts in public administration</a:t>
          </a:r>
        </a:p>
      </dgm:t>
    </dgm:pt>
    <dgm:pt modelId="{99027F41-9A4D-4967-8CA6-F84BA0ABF4F0}" type="parTrans" cxnId="{A6C22F0D-1BB4-4DB3-BEF4-42341EBA19AF}">
      <dgm:prSet/>
      <dgm:spPr/>
      <dgm:t>
        <a:bodyPr/>
        <a:lstStyle/>
        <a:p>
          <a:endParaRPr lang="en-US" sz="1800">
            <a:solidFill>
              <a:schemeClr val="tx1"/>
            </a:solidFill>
          </a:endParaRPr>
        </a:p>
      </dgm:t>
    </dgm:pt>
    <dgm:pt modelId="{FD40F923-57AA-47C0-B9CE-E9A285CCD40D}" type="sibTrans" cxnId="{A6C22F0D-1BB4-4DB3-BEF4-42341EBA19AF}">
      <dgm:prSet/>
      <dgm:spPr/>
      <dgm:t>
        <a:bodyPr/>
        <a:lstStyle/>
        <a:p>
          <a:endParaRPr lang="en-US" sz="1800">
            <a:solidFill>
              <a:schemeClr val="tx1"/>
            </a:solidFill>
          </a:endParaRPr>
        </a:p>
      </dgm:t>
    </dgm:pt>
    <dgm:pt modelId="{0CC1307A-D995-43AE-BFAF-61B949BDEAF8}">
      <dgm:prSet phldrT="[Text]" custT="1"/>
      <dgm:spPr/>
      <dgm:t>
        <a:bodyPr/>
        <a:lstStyle/>
        <a:p>
          <a:r>
            <a:rPr lang="en-US" sz="2000" b="1" i="1" dirty="0"/>
            <a:t>Le</a:t>
          </a:r>
          <a:r>
            <a:rPr lang="en-US" sz="2000" b="1" i="0" dirty="0"/>
            <a:t>ading the Organization</a:t>
          </a:r>
        </a:p>
      </dgm:t>
    </dgm:pt>
    <dgm:pt modelId="{77CC7026-CDDC-412D-AF5B-A3107A7CDB2E}" type="parTrans" cxnId="{DAAFDB6E-E860-4551-B3E0-3A86BC60984C}">
      <dgm:prSet/>
      <dgm:spPr/>
      <dgm:t>
        <a:bodyPr/>
        <a:lstStyle/>
        <a:p>
          <a:endParaRPr lang="en-US" sz="1800">
            <a:solidFill>
              <a:schemeClr val="tx1"/>
            </a:solidFill>
          </a:endParaRPr>
        </a:p>
      </dgm:t>
    </dgm:pt>
    <dgm:pt modelId="{82ABD735-41CB-4722-BFE5-09EA6C38227A}" type="sibTrans" cxnId="{DAAFDB6E-E860-4551-B3E0-3A86BC60984C}">
      <dgm:prSet/>
      <dgm:spPr/>
      <dgm:t>
        <a:bodyPr/>
        <a:lstStyle/>
        <a:p>
          <a:endParaRPr lang="en-US" sz="1800">
            <a:solidFill>
              <a:schemeClr val="tx1"/>
            </a:solidFill>
          </a:endParaRPr>
        </a:p>
      </dgm:t>
    </dgm:pt>
    <dgm:pt modelId="{5F73A7A8-8AB4-4173-A644-94156C051670}">
      <dgm:prSet phldrT="[Text]" custT="1"/>
      <dgm:spPr/>
      <dgm:t>
        <a:bodyPr/>
        <a:lstStyle/>
        <a:p>
          <a:r>
            <a:rPr lang="en-US" sz="1600" baseline="0" dirty="0">
              <a:effectLst/>
            </a:rPr>
            <a:t>managing change</a:t>
          </a:r>
        </a:p>
      </dgm:t>
    </dgm:pt>
    <dgm:pt modelId="{0074C9C2-DA83-450F-BC8C-89451DC2121D}" type="parTrans" cxnId="{4B043794-4825-40CB-85DD-D30978B39029}">
      <dgm:prSet/>
      <dgm:spPr/>
      <dgm:t>
        <a:bodyPr/>
        <a:lstStyle/>
        <a:p>
          <a:endParaRPr lang="en-US" sz="1800">
            <a:solidFill>
              <a:schemeClr val="tx1"/>
            </a:solidFill>
          </a:endParaRPr>
        </a:p>
      </dgm:t>
    </dgm:pt>
    <dgm:pt modelId="{EB84BD9F-8685-48FF-AC3C-A29112D9E897}" type="sibTrans" cxnId="{4B043794-4825-40CB-85DD-D30978B39029}">
      <dgm:prSet/>
      <dgm:spPr/>
      <dgm:t>
        <a:bodyPr/>
        <a:lstStyle/>
        <a:p>
          <a:endParaRPr lang="en-US" sz="1800">
            <a:solidFill>
              <a:schemeClr val="tx1"/>
            </a:solidFill>
          </a:endParaRPr>
        </a:p>
      </dgm:t>
    </dgm:pt>
    <dgm:pt modelId="{7814D73C-20A5-482B-AB42-ABAB6C14173B}">
      <dgm:prSet phldrT="[Text]" custT="1"/>
      <dgm:spPr/>
      <dgm:t>
        <a:bodyPr/>
        <a:lstStyle/>
        <a:p>
          <a:r>
            <a:rPr lang="en-US" sz="2000" b="1" i="0" dirty="0"/>
            <a:t>Leading self</a:t>
          </a:r>
        </a:p>
      </dgm:t>
    </dgm:pt>
    <dgm:pt modelId="{205027BB-3A79-4BAB-AB13-3C05D4A204BB}" type="parTrans" cxnId="{29A50116-9AA3-42FA-8D56-61A1FABDBBCB}">
      <dgm:prSet/>
      <dgm:spPr/>
      <dgm:t>
        <a:bodyPr/>
        <a:lstStyle/>
        <a:p>
          <a:endParaRPr lang="en-US" sz="1800">
            <a:solidFill>
              <a:schemeClr val="tx1"/>
            </a:solidFill>
          </a:endParaRPr>
        </a:p>
      </dgm:t>
    </dgm:pt>
    <dgm:pt modelId="{CA2A035B-8C59-43CD-87CE-973CDF8B714D}" type="sibTrans" cxnId="{29A50116-9AA3-42FA-8D56-61A1FABDBBCB}">
      <dgm:prSet/>
      <dgm:spPr/>
      <dgm:t>
        <a:bodyPr/>
        <a:lstStyle/>
        <a:p>
          <a:endParaRPr lang="en-US" sz="1800">
            <a:solidFill>
              <a:schemeClr val="tx1"/>
            </a:solidFill>
          </a:endParaRPr>
        </a:p>
      </dgm:t>
    </dgm:pt>
    <dgm:pt modelId="{49DDA389-EB83-456D-B165-6D62DEAA7E70}">
      <dgm:prSet phldrT="[Text]" custT="1"/>
      <dgm:spPr/>
      <dgm:t>
        <a:bodyPr/>
        <a:lstStyle/>
        <a:p>
          <a:r>
            <a:rPr lang="en-US" sz="1800" baseline="0" dirty="0">
              <a:effectLst/>
            </a:rPr>
            <a:t>demonstrating ethics and integrity</a:t>
          </a:r>
        </a:p>
      </dgm:t>
    </dgm:pt>
    <dgm:pt modelId="{318FC577-4E2E-4BE2-8BE1-B7F6FAC0C0C3}" type="parTrans" cxnId="{7F970439-2C42-412E-99B5-3689E195A323}">
      <dgm:prSet/>
      <dgm:spPr/>
      <dgm:t>
        <a:bodyPr/>
        <a:lstStyle/>
        <a:p>
          <a:endParaRPr lang="en-US" sz="1800">
            <a:solidFill>
              <a:schemeClr val="tx1"/>
            </a:solidFill>
          </a:endParaRPr>
        </a:p>
      </dgm:t>
    </dgm:pt>
    <dgm:pt modelId="{F41D1469-2B02-4C42-96F5-0D9FDA135574}" type="sibTrans" cxnId="{7F970439-2C42-412E-99B5-3689E195A323}">
      <dgm:prSet/>
      <dgm:spPr/>
      <dgm:t>
        <a:bodyPr/>
        <a:lstStyle/>
        <a:p>
          <a:endParaRPr lang="en-US" sz="1800">
            <a:solidFill>
              <a:schemeClr val="tx1"/>
            </a:solidFill>
          </a:endParaRPr>
        </a:p>
      </dgm:t>
    </dgm:pt>
    <dgm:pt modelId="{2E19A2AB-14D7-47E2-9246-B9A5E3FF4918}">
      <dgm:prSet custT="1"/>
      <dgm:spPr/>
      <dgm:t>
        <a:bodyPr/>
        <a:lstStyle/>
        <a:p>
          <a:r>
            <a:rPr lang="en-US" sz="1600" baseline="0" dirty="0">
              <a:effectLst/>
            </a:rPr>
            <a:t>policy analysis and program evaluation</a:t>
          </a:r>
        </a:p>
      </dgm:t>
    </dgm:pt>
    <dgm:pt modelId="{1DAE8AF2-D25C-45B1-8DD0-7BFBA78AC84D}" type="parTrans" cxnId="{068BCB02-BB55-48B2-931B-E4D441CE9403}">
      <dgm:prSet/>
      <dgm:spPr/>
      <dgm:t>
        <a:bodyPr/>
        <a:lstStyle/>
        <a:p>
          <a:endParaRPr lang="en-US" sz="1800">
            <a:solidFill>
              <a:schemeClr val="tx1"/>
            </a:solidFill>
          </a:endParaRPr>
        </a:p>
      </dgm:t>
    </dgm:pt>
    <dgm:pt modelId="{29FDD7EE-7EE6-44FF-90AD-0EBF72BB5214}" type="sibTrans" cxnId="{068BCB02-BB55-48B2-931B-E4D441CE9403}">
      <dgm:prSet/>
      <dgm:spPr/>
      <dgm:t>
        <a:bodyPr/>
        <a:lstStyle/>
        <a:p>
          <a:endParaRPr lang="en-US" sz="1800">
            <a:solidFill>
              <a:schemeClr val="tx1"/>
            </a:solidFill>
          </a:endParaRPr>
        </a:p>
      </dgm:t>
    </dgm:pt>
    <dgm:pt modelId="{2427E2D4-3A7F-426F-99D1-F356C01FD7CF}">
      <dgm:prSet custT="1"/>
      <dgm:spPr/>
      <dgm:t>
        <a:bodyPr/>
        <a:lstStyle/>
        <a:p>
          <a:r>
            <a:rPr lang="en-US" sz="1600" baseline="0" dirty="0">
              <a:effectLst/>
            </a:rPr>
            <a:t>communicating with Governor and Secretary’s offices</a:t>
          </a:r>
        </a:p>
      </dgm:t>
    </dgm:pt>
    <dgm:pt modelId="{78556D35-F18A-4263-B062-033D6F13D81C}" type="parTrans" cxnId="{3B5D6E9B-ACC1-4EC9-9863-59DF5FAC8516}">
      <dgm:prSet/>
      <dgm:spPr/>
      <dgm:t>
        <a:bodyPr/>
        <a:lstStyle/>
        <a:p>
          <a:endParaRPr lang="en-US" sz="1800">
            <a:solidFill>
              <a:schemeClr val="tx1"/>
            </a:solidFill>
          </a:endParaRPr>
        </a:p>
      </dgm:t>
    </dgm:pt>
    <dgm:pt modelId="{1EEE839E-3959-4F21-B038-65FABE8858AF}" type="sibTrans" cxnId="{3B5D6E9B-ACC1-4EC9-9863-59DF5FAC8516}">
      <dgm:prSet/>
      <dgm:spPr/>
      <dgm:t>
        <a:bodyPr/>
        <a:lstStyle/>
        <a:p>
          <a:endParaRPr lang="en-US" sz="1800">
            <a:solidFill>
              <a:schemeClr val="tx1"/>
            </a:solidFill>
          </a:endParaRPr>
        </a:p>
      </dgm:t>
    </dgm:pt>
    <dgm:pt modelId="{8630521E-5CAB-4987-BFA6-F07BBB78C935}">
      <dgm:prSet custT="1"/>
      <dgm:spPr/>
      <dgm:t>
        <a:bodyPr/>
        <a:lstStyle/>
        <a:p>
          <a:r>
            <a:rPr lang="en-US" sz="1600" baseline="0" dirty="0">
              <a:effectLst/>
            </a:rPr>
            <a:t>finance and budgeting </a:t>
          </a:r>
        </a:p>
      </dgm:t>
    </dgm:pt>
    <dgm:pt modelId="{8AB65307-A063-4DAA-A19C-661EABC510F5}" type="parTrans" cxnId="{9CDB953F-8605-4EA5-A323-362AB5CD453F}">
      <dgm:prSet/>
      <dgm:spPr/>
      <dgm:t>
        <a:bodyPr/>
        <a:lstStyle/>
        <a:p>
          <a:endParaRPr lang="en-US" sz="1800">
            <a:solidFill>
              <a:schemeClr val="tx1"/>
            </a:solidFill>
          </a:endParaRPr>
        </a:p>
      </dgm:t>
    </dgm:pt>
    <dgm:pt modelId="{B52CE7CB-59C7-495F-9885-C3E5E905B880}" type="sibTrans" cxnId="{9CDB953F-8605-4EA5-A323-362AB5CD453F}">
      <dgm:prSet/>
      <dgm:spPr/>
      <dgm:t>
        <a:bodyPr/>
        <a:lstStyle/>
        <a:p>
          <a:endParaRPr lang="en-US" sz="1800">
            <a:solidFill>
              <a:schemeClr val="tx1"/>
            </a:solidFill>
          </a:endParaRPr>
        </a:p>
      </dgm:t>
    </dgm:pt>
    <dgm:pt modelId="{1A561778-6DD1-429A-88BF-F517C875AE01}">
      <dgm:prSet custT="1"/>
      <dgm:spPr/>
      <dgm:t>
        <a:bodyPr/>
        <a:lstStyle/>
        <a:p>
          <a:r>
            <a:rPr lang="en-US" sz="1600" baseline="0" dirty="0">
              <a:effectLst/>
            </a:rPr>
            <a:t>the lawmaking process</a:t>
          </a:r>
        </a:p>
      </dgm:t>
    </dgm:pt>
    <dgm:pt modelId="{A1ECAF26-3B83-41A3-B97F-2ADD7E3F4EC7}" type="parTrans" cxnId="{BB6D9ED8-291A-48D6-AF36-7296665952B5}">
      <dgm:prSet/>
      <dgm:spPr/>
      <dgm:t>
        <a:bodyPr/>
        <a:lstStyle/>
        <a:p>
          <a:endParaRPr lang="en-US" sz="1800">
            <a:solidFill>
              <a:schemeClr val="tx1"/>
            </a:solidFill>
          </a:endParaRPr>
        </a:p>
      </dgm:t>
    </dgm:pt>
    <dgm:pt modelId="{BCA3DE36-BAF8-4673-B3F7-811713D46258}" type="sibTrans" cxnId="{BB6D9ED8-291A-48D6-AF36-7296665952B5}">
      <dgm:prSet/>
      <dgm:spPr/>
      <dgm:t>
        <a:bodyPr/>
        <a:lstStyle/>
        <a:p>
          <a:endParaRPr lang="en-US" sz="1800">
            <a:solidFill>
              <a:schemeClr val="tx1"/>
            </a:solidFill>
          </a:endParaRPr>
        </a:p>
      </dgm:t>
    </dgm:pt>
    <dgm:pt modelId="{AA6641A2-31A9-4C02-9F48-44D31FFFEC8C}">
      <dgm:prSet custT="1"/>
      <dgm:spPr/>
      <dgm:t>
        <a:bodyPr/>
        <a:lstStyle/>
        <a:p>
          <a:r>
            <a:rPr lang="en-US" sz="1600" baseline="0" dirty="0">
              <a:effectLst/>
            </a:rPr>
            <a:t>understanding our system</a:t>
          </a:r>
        </a:p>
      </dgm:t>
    </dgm:pt>
    <dgm:pt modelId="{A0EBE0CD-4E5B-4212-9C2F-8C9091BFCF9C}" type="parTrans" cxnId="{584ECBD5-54CE-43D2-A59B-5834B802D9F0}">
      <dgm:prSet/>
      <dgm:spPr/>
      <dgm:t>
        <a:bodyPr/>
        <a:lstStyle/>
        <a:p>
          <a:endParaRPr lang="en-US" sz="1800">
            <a:solidFill>
              <a:schemeClr val="tx1"/>
            </a:solidFill>
          </a:endParaRPr>
        </a:p>
      </dgm:t>
    </dgm:pt>
    <dgm:pt modelId="{4BDAE20C-DF65-417E-83BE-E87E3FCD2CA4}" type="sibTrans" cxnId="{584ECBD5-54CE-43D2-A59B-5834B802D9F0}">
      <dgm:prSet/>
      <dgm:spPr/>
      <dgm:t>
        <a:bodyPr/>
        <a:lstStyle/>
        <a:p>
          <a:endParaRPr lang="en-US" sz="1800">
            <a:solidFill>
              <a:schemeClr val="tx1"/>
            </a:solidFill>
          </a:endParaRPr>
        </a:p>
      </dgm:t>
    </dgm:pt>
    <dgm:pt modelId="{49AF2AD3-87C3-43EB-880D-9514E25A6F9D}">
      <dgm:prSet custT="1"/>
      <dgm:spPr/>
      <dgm:t>
        <a:bodyPr/>
        <a:lstStyle/>
        <a:p>
          <a:r>
            <a:rPr lang="en-US" sz="1600" baseline="0" dirty="0">
              <a:effectLst/>
            </a:rPr>
            <a:t>solving problems and making decisions</a:t>
          </a:r>
        </a:p>
      </dgm:t>
    </dgm:pt>
    <dgm:pt modelId="{133B3DC9-D2DB-4179-BF91-4FE92BD66C3D}" type="parTrans" cxnId="{185A0E97-05D3-4BDD-A93C-C5FC7F2D859C}">
      <dgm:prSet/>
      <dgm:spPr/>
      <dgm:t>
        <a:bodyPr/>
        <a:lstStyle/>
        <a:p>
          <a:endParaRPr lang="en-US" sz="1800">
            <a:solidFill>
              <a:schemeClr val="tx1"/>
            </a:solidFill>
          </a:endParaRPr>
        </a:p>
      </dgm:t>
    </dgm:pt>
    <dgm:pt modelId="{16237940-2FA3-4BD7-8E97-020EF01D91E6}" type="sibTrans" cxnId="{185A0E97-05D3-4BDD-A93C-C5FC7F2D859C}">
      <dgm:prSet/>
      <dgm:spPr/>
      <dgm:t>
        <a:bodyPr/>
        <a:lstStyle/>
        <a:p>
          <a:endParaRPr lang="en-US" sz="1800">
            <a:solidFill>
              <a:schemeClr val="tx1"/>
            </a:solidFill>
          </a:endParaRPr>
        </a:p>
      </dgm:t>
    </dgm:pt>
    <dgm:pt modelId="{2C61A1DB-510B-4E05-A7AF-5BBABE773DC2}">
      <dgm:prSet custT="1"/>
      <dgm:spPr/>
      <dgm:t>
        <a:bodyPr/>
        <a:lstStyle/>
        <a:p>
          <a:r>
            <a:rPr lang="en-US" sz="1600" baseline="0" dirty="0">
              <a:effectLst/>
            </a:rPr>
            <a:t>managing politics and influencing others</a:t>
          </a:r>
        </a:p>
      </dgm:t>
    </dgm:pt>
    <dgm:pt modelId="{29C6B3CA-ADC2-488D-92B2-CB5D01182D23}" type="parTrans" cxnId="{E6EF8927-41E6-4811-821A-A51C827A411E}">
      <dgm:prSet/>
      <dgm:spPr/>
      <dgm:t>
        <a:bodyPr/>
        <a:lstStyle/>
        <a:p>
          <a:endParaRPr lang="en-US" sz="1800">
            <a:solidFill>
              <a:schemeClr val="tx1"/>
            </a:solidFill>
          </a:endParaRPr>
        </a:p>
      </dgm:t>
    </dgm:pt>
    <dgm:pt modelId="{9346D140-19F2-4AEF-9412-7537DEB88619}" type="sibTrans" cxnId="{E6EF8927-41E6-4811-821A-A51C827A411E}">
      <dgm:prSet/>
      <dgm:spPr/>
      <dgm:t>
        <a:bodyPr/>
        <a:lstStyle/>
        <a:p>
          <a:endParaRPr lang="en-US" sz="1800">
            <a:solidFill>
              <a:schemeClr val="tx1"/>
            </a:solidFill>
          </a:endParaRPr>
        </a:p>
      </dgm:t>
    </dgm:pt>
    <dgm:pt modelId="{25EBDC6A-58B2-4EB5-B770-71DE204EADD8}">
      <dgm:prSet custT="1"/>
      <dgm:spPr/>
      <dgm:t>
        <a:bodyPr/>
        <a:lstStyle/>
        <a:p>
          <a:r>
            <a:rPr lang="en-US" sz="1600" baseline="0" dirty="0">
              <a:effectLst/>
            </a:rPr>
            <a:t>taking risks and innovating</a:t>
          </a:r>
        </a:p>
      </dgm:t>
    </dgm:pt>
    <dgm:pt modelId="{E59D1378-9228-490C-BAE3-4E73C75D9D7B}" type="parTrans" cxnId="{E540F0C4-F3D9-4B67-A651-3EC10586ADCF}">
      <dgm:prSet/>
      <dgm:spPr/>
      <dgm:t>
        <a:bodyPr/>
        <a:lstStyle/>
        <a:p>
          <a:endParaRPr lang="en-US" sz="1800">
            <a:solidFill>
              <a:schemeClr val="tx1"/>
            </a:solidFill>
          </a:endParaRPr>
        </a:p>
      </dgm:t>
    </dgm:pt>
    <dgm:pt modelId="{1522553F-9013-4140-93C3-80BCC925CEAE}" type="sibTrans" cxnId="{E540F0C4-F3D9-4B67-A651-3EC10586ADCF}">
      <dgm:prSet/>
      <dgm:spPr/>
      <dgm:t>
        <a:bodyPr/>
        <a:lstStyle/>
        <a:p>
          <a:endParaRPr lang="en-US" sz="1800">
            <a:solidFill>
              <a:schemeClr val="tx1"/>
            </a:solidFill>
          </a:endParaRPr>
        </a:p>
      </dgm:t>
    </dgm:pt>
    <dgm:pt modelId="{F7D165CE-C7E2-4230-B44E-8E5A12FCCCD2}">
      <dgm:prSet custT="1"/>
      <dgm:spPr/>
      <dgm:t>
        <a:bodyPr/>
        <a:lstStyle/>
        <a:p>
          <a:r>
            <a:rPr lang="en-US" sz="1600" baseline="0" dirty="0">
              <a:effectLst/>
            </a:rPr>
            <a:t>setting vision and strategy</a:t>
          </a:r>
        </a:p>
      </dgm:t>
    </dgm:pt>
    <dgm:pt modelId="{2E59E832-A95C-4B3D-A1A7-04F332BCC31A}" type="parTrans" cxnId="{8D91EB04-58A7-4A9F-838F-06255A1783C7}">
      <dgm:prSet/>
      <dgm:spPr/>
      <dgm:t>
        <a:bodyPr/>
        <a:lstStyle/>
        <a:p>
          <a:endParaRPr lang="en-US" sz="1800">
            <a:solidFill>
              <a:schemeClr val="tx1"/>
            </a:solidFill>
          </a:endParaRPr>
        </a:p>
      </dgm:t>
    </dgm:pt>
    <dgm:pt modelId="{4221B153-AF40-4ABD-95FF-6F1F8831DCF7}" type="sibTrans" cxnId="{8D91EB04-58A7-4A9F-838F-06255A1783C7}">
      <dgm:prSet/>
      <dgm:spPr/>
      <dgm:t>
        <a:bodyPr/>
        <a:lstStyle/>
        <a:p>
          <a:endParaRPr lang="en-US" sz="1800">
            <a:solidFill>
              <a:schemeClr val="tx1"/>
            </a:solidFill>
          </a:endParaRPr>
        </a:p>
      </dgm:t>
    </dgm:pt>
    <dgm:pt modelId="{5F53EBC3-CA65-4CB8-BBA9-B035D07CE664}">
      <dgm:prSet custT="1"/>
      <dgm:spPr/>
      <dgm:t>
        <a:bodyPr/>
        <a:lstStyle/>
        <a:p>
          <a:r>
            <a:rPr lang="en-US" sz="1600" baseline="0" dirty="0">
              <a:effectLst/>
            </a:rPr>
            <a:t>managing the work</a:t>
          </a:r>
        </a:p>
      </dgm:t>
    </dgm:pt>
    <dgm:pt modelId="{7BF4709D-B419-4440-8330-23A9E6440162}" type="parTrans" cxnId="{F686D1C0-74E1-4590-B2E5-D56D9032D6B0}">
      <dgm:prSet/>
      <dgm:spPr/>
      <dgm:t>
        <a:bodyPr/>
        <a:lstStyle/>
        <a:p>
          <a:endParaRPr lang="en-US" sz="1800">
            <a:solidFill>
              <a:schemeClr val="tx1"/>
            </a:solidFill>
          </a:endParaRPr>
        </a:p>
      </dgm:t>
    </dgm:pt>
    <dgm:pt modelId="{875BA899-FB8A-4339-A59C-0D6A3548D1A8}" type="sibTrans" cxnId="{F686D1C0-74E1-4590-B2E5-D56D9032D6B0}">
      <dgm:prSet/>
      <dgm:spPr/>
      <dgm:t>
        <a:bodyPr/>
        <a:lstStyle/>
        <a:p>
          <a:endParaRPr lang="en-US" sz="1800">
            <a:solidFill>
              <a:schemeClr val="tx1"/>
            </a:solidFill>
          </a:endParaRPr>
        </a:p>
      </dgm:t>
    </dgm:pt>
    <dgm:pt modelId="{9388B194-ED43-4990-8B94-222F74F74032}">
      <dgm:prSet custT="1"/>
      <dgm:spPr/>
      <dgm:t>
        <a:bodyPr/>
        <a:lstStyle/>
        <a:p>
          <a:r>
            <a:rPr lang="en-US" sz="1600" baseline="0" dirty="0">
              <a:effectLst/>
            </a:rPr>
            <a:t>understanding and navigating the organization</a:t>
          </a:r>
        </a:p>
      </dgm:t>
    </dgm:pt>
    <dgm:pt modelId="{5D20915C-B83F-4F52-85D5-C371B2264D78}" type="parTrans" cxnId="{5DB43A36-2CA0-4868-9200-FAA5EF3CC82A}">
      <dgm:prSet/>
      <dgm:spPr/>
      <dgm:t>
        <a:bodyPr/>
        <a:lstStyle/>
        <a:p>
          <a:endParaRPr lang="en-US" sz="1800">
            <a:solidFill>
              <a:schemeClr val="tx1"/>
            </a:solidFill>
          </a:endParaRPr>
        </a:p>
      </dgm:t>
    </dgm:pt>
    <dgm:pt modelId="{8A8F3ACE-5600-452A-B613-EA5FF584C26A}" type="sibTrans" cxnId="{5DB43A36-2CA0-4868-9200-FAA5EF3CC82A}">
      <dgm:prSet/>
      <dgm:spPr/>
      <dgm:t>
        <a:bodyPr/>
        <a:lstStyle/>
        <a:p>
          <a:endParaRPr lang="en-US" sz="1800">
            <a:solidFill>
              <a:schemeClr val="tx1"/>
            </a:solidFill>
          </a:endParaRPr>
        </a:p>
      </dgm:t>
    </dgm:pt>
    <dgm:pt modelId="{14979707-7685-4B88-9873-BDE7E4778DCC}">
      <dgm:prSet custT="1"/>
      <dgm:spPr/>
      <dgm:t>
        <a:bodyPr/>
        <a:lstStyle/>
        <a:p>
          <a:r>
            <a:rPr lang="en-US" sz="1800" baseline="0" dirty="0">
              <a:effectLst/>
            </a:rPr>
            <a:t>displaying drive and purpose</a:t>
          </a:r>
        </a:p>
      </dgm:t>
    </dgm:pt>
    <dgm:pt modelId="{ED679404-ACF1-4299-AA36-DEC1235FDF2C}" type="parTrans" cxnId="{9DDD438A-37FE-448D-85C6-36C243888D75}">
      <dgm:prSet/>
      <dgm:spPr/>
      <dgm:t>
        <a:bodyPr/>
        <a:lstStyle/>
        <a:p>
          <a:endParaRPr lang="en-US" sz="1800">
            <a:solidFill>
              <a:schemeClr val="tx1"/>
            </a:solidFill>
          </a:endParaRPr>
        </a:p>
      </dgm:t>
    </dgm:pt>
    <dgm:pt modelId="{9CD98781-0BE3-4151-AECD-90ECB9116E9C}" type="sibTrans" cxnId="{9DDD438A-37FE-448D-85C6-36C243888D75}">
      <dgm:prSet/>
      <dgm:spPr/>
      <dgm:t>
        <a:bodyPr/>
        <a:lstStyle/>
        <a:p>
          <a:endParaRPr lang="en-US" sz="1800">
            <a:solidFill>
              <a:schemeClr val="tx1"/>
            </a:solidFill>
          </a:endParaRPr>
        </a:p>
      </dgm:t>
    </dgm:pt>
    <dgm:pt modelId="{9DF35EE0-6D2A-4FB8-8316-C4EF94AEEDAB}">
      <dgm:prSet custT="1"/>
      <dgm:spPr/>
      <dgm:t>
        <a:bodyPr/>
        <a:lstStyle/>
        <a:p>
          <a:r>
            <a:rPr lang="en-US" sz="1800" baseline="0" dirty="0">
              <a:effectLst/>
            </a:rPr>
            <a:t>exhibiting leadership behaviors</a:t>
          </a:r>
        </a:p>
      </dgm:t>
    </dgm:pt>
    <dgm:pt modelId="{EB893504-30CF-4747-A780-2E3E9D6C6E64}" type="parTrans" cxnId="{C3F9BEC2-D454-4BD6-81EE-ABDBB522A070}">
      <dgm:prSet/>
      <dgm:spPr/>
      <dgm:t>
        <a:bodyPr/>
        <a:lstStyle/>
        <a:p>
          <a:endParaRPr lang="en-US" sz="1800">
            <a:solidFill>
              <a:schemeClr val="tx1"/>
            </a:solidFill>
          </a:endParaRPr>
        </a:p>
      </dgm:t>
    </dgm:pt>
    <dgm:pt modelId="{C8BAABDA-D668-4B90-AD9D-8371B793CD82}" type="sibTrans" cxnId="{C3F9BEC2-D454-4BD6-81EE-ABDBB522A070}">
      <dgm:prSet/>
      <dgm:spPr/>
      <dgm:t>
        <a:bodyPr/>
        <a:lstStyle/>
        <a:p>
          <a:endParaRPr lang="en-US" sz="1800">
            <a:solidFill>
              <a:schemeClr val="tx1"/>
            </a:solidFill>
          </a:endParaRPr>
        </a:p>
      </dgm:t>
    </dgm:pt>
    <dgm:pt modelId="{CF5C6F19-DBEB-4A5B-A7F6-AE191E6C5832}">
      <dgm:prSet custT="1"/>
      <dgm:spPr/>
      <dgm:t>
        <a:bodyPr/>
        <a:lstStyle/>
        <a:p>
          <a:r>
            <a:rPr lang="en-US" sz="1800" baseline="0" dirty="0">
              <a:effectLst/>
            </a:rPr>
            <a:t>managing yourself</a:t>
          </a:r>
        </a:p>
      </dgm:t>
    </dgm:pt>
    <dgm:pt modelId="{EE398776-F2BA-4585-99C9-EA7543A7C4D0}" type="parTrans" cxnId="{414C4231-D7F0-4693-ACEF-1C11D349EF5C}">
      <dgm:prSet/>
      <dgm:spPr/>
      <dgm:t>
        <a:bodyPr/>
        <a:lstStyle/>
        <a:p>
          <a:endParaRPr lang="en-US" sz="1800">
            <a:solidFill>
              <a:schemeClr val="tx1"/>
            </a:solidFill>
          </a:endParaRPr>
        </a:p>
      </dgm:t>
    </dgm:pt>
    <dgm:pt modelId="{00F3DC17-2FD9-4D92-BD25-F43EF9AF6214}" type="sibTrans" cxnId="{414C4231-D7F0-4693-ACEF-1C11D349EF5C}">
      <dgm:prSet/>
      <dgm:spPr/>
      <dgm:t>
        <a:bodyPr/>
        <a:lstStyle/>
        <a:p>
          <a:endParaRPr lang="en-US" sz="1800">
            <a:solidFill>
              <a:schemeClr val="tx1"/>
            </a:solidFill>
          </a:endParaRPr>
        </a:p>
      </dgm:t>
    </dgm:pt>
    <dgm:pt modelId="{3F3CD36E-2F84-4A0C-92CD-76880DB1F76B}">
      <dgm:prSet custT="1"/>
      <dgm:spPr/>
      <dgm:t>
        <a:bodyPr/>
        <a:lstStyle/>
        <a:p>
          <a:r>
            <a:rPr lang="en-US" sz="1800" baseline="0" dirty="0">
              <a:effectLst/>
            </a:rPr>
            <a:t>increasing self-awareness</a:t>
          </a:r>
        </a:p>
      </dgm:t>
    </dgm:pt>
    <dgm:pt modelId="{87C3E933-2CF4-4929-AA83-338D972EB5D7}" type="parTrans" cxnId="{95304E8D-179D-4E4B-BE8E-F298C271453C}">
      <dgm:prSet/>
      <dgm:spPr/>
      <dgm:t>
        <a:bodyPr/>
        <a:lstStyle/>
        <a:p>
          <a:endParaRPr lang="en-US" sz="1800">
            <a:solidFill>
              <a:schemeClr val="tx1"/>
            </a:solidFill>
          </a:endParaRPr>
        </a:p>
      </dgm:t>
    </dgm:pt>
    <dgm:pt modelId="{D51BFD9E-D771-44EE-B098-9012F3DA1B85}" type="sibTrans" cxnId="{95304E8D-179D-4E4B-BE8E-F298C271453C}">
      <dgm:prSet/>
      <dgm:spPr/>
      <dgm:t>
        <a:bodyPr/>
        <a:lstStyle/>
        <a:p>
          <a:endParaRPr lang="en-US" sz="1800">
            <a:solidFill>
              <a:schemeClr val="tx1"/>
            </a:solidFill>
          </a:endParaRPr>
        </a:p>
      </dgm:t>
    </dgm:pt>
    <dgm:pt modelId="{A770921C-7CD3-4DAA-B1A3-674EEECBE9C9}">
      <dgm:prSet custT="1"/>
      <dgm:spPr/>
      <dgm:t>
        <a:bodyPr/>
        <a:lstStyle/>
        <a:p>
          <a:r>
            <a:rPr lang="en-US" sz="1800" baseline="0" dirty="0">
              <a:effectLst/>
            </a:rPr>
            <a:t>developing adaptability</a:t>
          </a:r>
        </a:p>
      </dgm:t>
    </dgm:pt>
    <dgm:pt modelId="{6D118A46-D840-4A87-A617-1A552D57BDFD}" type="parTrans" cxnId="{E0C17F93-1EE5-44A2-A894-2B86B83CB859}">
      <dgm:prSet/>
      <dgm:spPr/>
      <dgm:t>
        <a:bodyPr/>
        <a:lstStyle/>
        <a:p>
          <a:endParaRPr lang="en-US" sz="1800">
            <a:solidFill>
              <a:schemeClr val="tx1"/>
            </a:solidFill>
          </a:endParaRPr>
        </a:p>
      </dgm:t>
    </dgm:pt>
    <dgm:pt modelId="{37BF5AC4-2101-4AAD-9E22-64D1113427FD}" type="sibTrans" cxnId="{E0C17F93-1EE5-44A2-A894-2B86B83CB859}">
      <dgm:prSet/>
      <dgm:spPr/>
      <dgm:t>
        <a:bodyPr/>
        <a:lstStyle/>
        <a:p>
          <a:endParaRPr lang="en-US" sz="1800">
            <a:solidFill>
              <a:schemeClr val="tx1"/>
            </a:solidFill>
          </a:endParaRPr>
        </a:p>
      </dgm:t>
    </dgm:pt>
    <dgm:pt modelId="{8C004291-8716-46A8-A564-7ADBD8F74C01}">
      <dgm:prSet custT="1"/>
      <dgm:spPr/>
      <dgm:t>
        <a:bodyPr/>
        <a:lstStyle/>
        <a:p>
          <a:r>
            <a:rPr lang="en-US" sz="2000" b="1" i="0" dirty="0"/>
            <a:t>Leading others</a:t>
          </a:r>
        </a:p>
      </dgm:t>
    </dgm:pt>
    <dgm:pt modelId="{C6D773C9-A7CA-49C5-8EA8-D599616C7567}" type="parTrans" cxnId="{9795933F-B258-4042-8D33-237799392807}">
      <dgm:prSet/>
      <dgm:spPr/>
      <dgm:t>
        <a:bodyPr/>
        <a:lstStyle/>
        <a:p>
          <a:endParaRPr lang="en-US" sz="1800">
            <a:solidFill>
              <a:schemeClr val="tx1"/>
            </a:solidFill>
          </a:endParaRPr>
        </a:p>
      </dgm:t>
    </dgm:pt>
    <dgm:pt modelId="{1D7DB06C-C86D-4FC6-800B-4A8970A1F1D1}" type="sibTrans" cxnId="{9795933F-B258-4042-8D33-237799392807}">
      <dgm:prSet/>
      <dgm:spPr/>
      <dgm:t>
        <a:bodyPr/>
        <a:lstStyle/>
        <a:p>
          <a:endParaRPr lang="en-US" sz="1800">
            <a:solidFill>
              <a:schemeClr val="tx1"/>
            </a:solidFill>
          </a:endParaRPr>
        </a:p>
      </dgm:t>
    </dgm:pt>
    <dgm:pt modelId="{C9F962E8-EF8D-48DB-9B54-46F4D192F065}">
      <dgm:prSet custT="1"/>
      <dgm:spPr/>
      <dgm:t>
        <a:bodyPr lIns="0" tIns="0" rIns="91440" bIns="91440"/>
        <a:lstStyle/>
        <a:p>
          <a:r>
            <a:rPr lang="en-US" sz="1600" baseline="0" dirty="0">
              <a:effectLst/>
            </a:rPr>
            <a:t>communicating effectively</a:t>
          </a:r>
        </a:p>
      </dgm:t>
    </dgm:pt>
    <dgm:pt modelId="{088FC9A7-97FA-48D0-975C-F669421310EA}" type="parTrans" cxnId="{12B385D2-92D3-48A1-8E34-238446A00E73}">
      <dgm:prSet/>
      <dgm:spPr/>
      <dgm:t>
        <a:bodyPr/>
        <a:lstStyle/>
        <a:p>
          <a:endParaRPr lang="en-US" sz="1800">
            <a:solidFill>
              <a:schemeClr val="tx1"/>
            </a:solidFill>
          </a:endParaRPr>
        </a:p>
      </dgm:t>
    </dgm:pt>
    <dgm:pt modelId="{0C977E21-DB6C-428B-9F4C-049B4C645745}" type="sibTrans" cxnId="{12B385D2-92D3-48A1-8E34-238446A00E73}">
      <dgm:prSet/>
      <dgm:spPr/>
      <dgm:t>
        <a:bodyPr/>
        <a:lstStyle/>
        <a:p>
          <a:endParaRPr lang="en-US" sz="1800">
            <a:solidFill>
              <a:schemeClr val="tx1"/>
            </a:solidFill>
          </a:endParaRPr>
        </a:p>
      </dgm:t>
    </dgm:pt>
    <dgm:pt modelId="{AD889724-AE39-4922-B107-EE5E0C0A0CB5}">
      <dgm:prSet custT="1"/>
      <dgm:spPr/>
      <dgm:t>
        <a:bodyPr lIns="0" tIns="0" rIns="91440" bIns="91440"/>
        <a:lstStyle/>
        <a:p>
          <a:r>
            <a:rPr lang="en-US" sz="1600" baseline="0" dirty="0">
              <a:effectLst/>
            </a:rPr>
            <a:t>developing others</a:t>
          </a:r>
        </a:p>
      </dgm:t>
    </dgm:pt>
    <dgm:pt modelId="{CF2F4993-EB55-4406-9821-6FCDC4B8DC14}" type="parTrans" cxnId="{A3662409-F074-4F3E-9A47-C27155B3072C}">
      <dgm:prSet/>
      <dgm:spPr/>
      <dgm:t>
        <a:bodyPr/>
        <a:lstStyle/>
        <a:p>
          <a:endParaRPr lang="en-US" sz="1800">
            <a:solidFill>
              <a:schemeClr val="tx1"/>
            </a:solidFill>
          </a:endParaRPr>
        </a:p>
      </dgm:t>
    </dgm:pt>
    <dgm:pt modelId="{F8EF808C-B1C5-4844-A5CD-BAB56CC14320}" type="sibTrans" cxnId="{A3662409-F074-4F3E-9A47-C27155B3072C}">
      <dgm:prSet/>
      <dgm:spPr/>
      <dgm:t>
        <a:bodyPr/>
        <a:lstStyle/>
        <a:p>
          <a:endParaRPr lang="en-US" sz="1800">
            <a:solidFill>
              <a:schemeClr val="tx1"/>
            </a:solidFill>
          </a:endParaRPr>
        </a:p>
      </dgm:t>
    </dgm:pt>
    <dgm:pt modelId="{A40D4E25-8F6F-4A7D-BC94-A360C6F002AB}">
      <dgm:prSet custT="1"/>
      <dgm:spPr/>
      <dgm:t>
        <a:bodyPr lIns="0" tIns="0" rIns="91440" bIns="91440"/>
        <a:lstStyle/>
        <a:p>
          <a:r>
            <a:rPr lang="en-US" sz="1600" baseline="0" dirty="0">
              <a:effectLst/>
            </a:rPr>
            <a:t>valuing diversity and difference</a:t>
          </a:r>
        </a:p>
      </dgm:t>
    </dgm:pt>
    <dgm:pt modelId="{5FB490A7-84BC-4C42-9718-19D6B786A71D}" type="parTrans" cxnId="{B4978CE8-11DD-4E12-8126-EC46BC237364}">
      <dgm:prSet/>
      <dgm:spPr/>
      <dgm:t>
        <a:bodyPr/>
        <a:lstStyle/>
        <a:p>
          <a:endParaRPr lang="en-US" sz="1800">
            <a:solidFill>
              <a:schemeClr val="tx1"/>
            </a:solidFill>
          </a:endParaRPr>
        </a:p>
      </dgm:t>
    </dgm:pt>
    <dgm:pt modelId="{38615E7A-A86C-4177-8EA3-5C0F8C27DEDA}" type="sibTrans" cxnId="{B4978CE8-11DD-4E12-8126-EC46BC237364}">
      <dgm:prSet/>
      <dgm:spPr/>
      <dgm:t>
        <a:bodyPr/>
        <a:lstStyle/>
        <a:p>
          <a:endParaRPr lang="en-US" sz="1800">
            <a:solidFill>
              <a:schemeClr val="tx1"/>
            </a:solidFill>
          </a:endParaRPr>
        </a:p>
      </dgm:t>
    </dgm:pt>
    <dgm:pt modelId="{71077A3A-42D4-473A-AFB7-CF90D2E173E6}">
      <dgm:prSet custT="1"/>
      <dgm:spPr/>
      <dgm:t>
        <a:bodyPr lIns="0" tIns="0" rIns="91440" bIns="91440"/>
        <a:lstStyle/>
        <a:p>
          <a:r>
            <a:rPr lang="en-US" sz="1600" baseline="0" dirty="0">
              <a:effectLst/>
            </a:rPr>
            <a:t>Effectively resolving conflict </a:t>
          </a:r>
        </a:p>
      </dgm:t>
    </dgm:pt>
    <dgm:pt modelId="{8C735BF1-C065-485D-9BD2-2F5A1E8526B5}" type="parTrans" cxnId="{CFEB5482-48C2-4E35-8E0B-426E38747375}">
      <dgm:prSet/>
      <dgm:spPr/>
      <dgm:t>
        <a:bodyPr/>
        <a:lstStyle/>
        <a:p>
          <a:endParaRPr lang="en-US" sz="1800">
            <a:solidFill>
              <a:schemeClr val="tx1"/>
            </a:solidFill>
          </a:endParaRPr>
        </a:p>
      </dgm:t>
    </dgm:pt>
    <dgm:pt modelId="{0F9956AB-2BBB-45F3-B0D5-8EDDE92A151D}" type="sibTrans" cxnId="{CFEB5482-48C2-4E35-8E0B-426E38747375}">
      <dgm:prSet/>
      <dgm:spPr/>
      <dgm:t>
        <a:bodyPr/>
        <a:lstStyle/>
        <a:p>
          <a:endParaRPr lang="en-US" sz="1800">
            <a:solidFill>
              <a:schemeClr val="tx1"/>
            </a:solidFill>
          </a:endParaRPr>
        </a:p>
      </dgm:t>
    </dgm:pt>
    <dgm:pt modelId="{99A7ED18-7D9E-4200-ADF5-2D6F81E03AB9}">
      <dgm:prSet custT="1"/>
      <dgm:spPr/>
      <dgm:t>
        <a:bodyPr lIns="0" tIns="0" rIns="91440" bIns="91440"/>
        <a:lstStyle/>
        <a:p>
          <a:r>
            <a:rPr lang="en-US" sz="1600" baseline="0" dirty="0">
              <a:effectLst/>
            </a:rPr>
            <a:t>coaching &amp;  mentoring</a:t>
          </a:r>
        </a:p>
      </dgm:t>
    </dgm:pt>
    <dgm:pt modelId="{63F08733-2EFB-4C78-A98C-7DD528CB510A}" type="parTrans" cxnId="{8DB397D7-F496-4E16-868C-202A3D843E00}">
      <dgm:prSet/>
      <dgm:spPr/>
      <dgm:t>
        <a:bodyPr/>
        <a:lstStyle/>
        <a:p>
          <a:endParaRPr lang="en-US" sz="1800">
            <a:solidFill>
              <a:schemeClr val="tx1"/>
            </a:solidFill>
          </a:endParaRPr>
        </a:p>
      </dgm:t>
    </dgm:pt>
    <dgm:pt modelId="{1A9DF3CF-64A7-4092-AB1F-B865A6168CC9}" type="sibTrans" cxnId="{8DB397D7-F496-4E16-868C-202A3D843E00}">
      <dgm:prSet/>
      <dgm:spPr/>
      <dgm:t>
        <a:bodyPr/>
        <a:lstStyle/>
        <a:p>
          <a:endParaRPr lang="en-US" sz="1800">
            <a:solidFill>
              <a:schemeClr val="tx1"/>
            </a:solidFill>
          </a:endParaRPr>
        </a:p>
      </dgm:t>
    </dgm:pt>
    <dgm:pt modelId="{AD07060A-4F8B-4481-9250-F0A9AA6F7B0A}">
      <dgm:prSet custT="1"/>
      <dgm:spPr/>
      <dgm:t>
        <a:bodyPr lIns="0" tIns="0" rIns="91440" bIns="91440"/>
        <a:lstStyle/>
        <a:p>
          <a:r>
            <a:rPr lang="en-US" sz="1600" baseline="0" dirty="0">
              <a:effectLst/>
            </a:rPr>
            <a:t>building and maintaining relationships</a:t>
          </a:r>
        </a:p>
      </dgm:t>
    </dgm:pt>
    <dgm:pt modelId="{81897771-1A54-4968-B3F9-07CABC2ACFF5}" type="parTrans" cxnId="{905B399D-839B-4A74-A2D2-100E929C6F38}">
      <dgm:prSet/>
      <dgm:spPr/>
      <dgm:t>
        <a:bodyPr/>
        <a:lstStyle/>
        <a:p>
          <a:endParaRPr lang="en-US" sz="1800">
            <a:solidFill>
              <a:schemeClr val="tx1"/>
            </a:solidFill>
          </a:endParaRPr>
        </a:p>
      </dgm:t>
    </dgm:pt>
    <dgm:pt modelId="{ED5D42BE-4E09-4C2C-B297-D90A7B66081D}" type="sibTrans" cxnId="{905B399D-839B-4A74-A2D2-100E929C6F38}">
      <dgm:prSet/>
      <dgm:spPr/>
      <dgm:t>
        <a:bodyPr/>
        <a:lstStyle/>
        <a:p>
          <a:endParaRPr lang="en-US" sz="1800">
            <a:solidFill>
              <a:schemeClr val="tx1"/>
            </a:solidFill>
          </a:endParaRPr>
        </a:p>
      </dgm:t>
    </dgm:pt>
    <dgm:pt modelId="{9CD2F706-6B8B-4BAB-A825-35DF181CE2CA}">
      <dgm:prSet custT="1"/>
      <dgm:spPr/>
      <dgm:t>
        <a:bodyPr lIns="0" tIns="0" rIns="91440" bIns="91440"/>
        <a:lstStyle/>
        <a:p>
          <a:r>
            <a:rPr lang="en-US" sz="1600" baseline="0" dirty="0">
              <a:effectLst/>
            </a:rPr>
            <a:t>managing teams and work groups</a:t>
          </a:r>
        </a:p>
      </dgm:t>
    </dgm:pt>
    <dgm:pt modelId="{E669AE0F-DBF0-4AFB-AABB-599C47A2892E}" type="parTrans" cxnId="{A713C942-B46F-48E1-B611-1904395BA16B}">
      <dgm:prSet/>
      <dgm:spPr/>
      <dgm:t>
        <a:bodyPr/>
        <a:lstStyle/>
        <a:p>
          <a:endParaRPr lang="en-US" sz="1800">
            <a:solidFill>
              <a:schemeClr val="tx1"/>
            </a:solidFill>
          </a:endParaRPr>
        </a:p>
      </dgm:t>
    </dgm:pt>
    <dgm:pt modelId="{4D80E74B-0F47-47B0-9126-C952AE8D8E49}" type="sibTrans" cxnId="{A713C942-B46F-48E1-B611-1904395BA16B}">
      <dgm:prSet/>
      <dgm:spPr/>
      <dgm:t>
        <a:bodyPr/>
        <a:lstStyle/>
        <a:p>
          <a:endParaRPr lang="en-US" sz="1800">
            <a:solidFill>
              <a:schemeClr val="tx1"/>
            </a:solidFill>
          </a:endParaRPr>
        </a:p>
      </dgm:t>
    </dgm:pt>
    <dgm:pt modelId="{B390BD52-BC70-4EFE-A2BF-3E6A04A644E4}" type="pres">
      <dgm:prSet presAssocID="{E89D85C4-AB41-42AF-88FB-6551684879C3}" presName="Name0" presStyleCnt="0">
        <dgm:presLayoutVars>
          <dgm:dir/>
          <dgm:animLvl val="lvl"/>
          <dgm:resizeHandles val="exact"/>
        </dgm:presLayoutVars>
      </dgm:prSet>
      <dgm:spPr/>
    </dgm:pt>
    <dgm:pt modelId="{C2A6FAA1-CDC7-4AAA-9CD9-623BC4216317}" type="pres">
      <dgm:prSet presAssocID="{3094150C-D9CF-420B-B573-6D52CF83B632}" presName="compositeNode" presStyleCnt="0">
        <dgm:presLayoutVars>
          <dgm:bulletEnabled val="1"/>
        </dgm:presLayoutVars>
      </dgm:prSet>
      <dgm:spPr/>
    </dgm:pt>
    <dgm:pt modelId="{3432537B-C3C2-4FDD-9AB9-71F51C9B6BD7}" type="pres">
      <dgm:prSet presAssocID="{3094150C-D9CF-420B-B573-6D52CF83B632}" presName="bgRect" presStyleLbl="node1" presStyleIdx="0" presStyleCnt="4" custScaleY="190057" custLinFactNeighborX="-166" custLinFactNeighborY="315"/>
      <dgm:spPr/>
    </dgm:pt>
    <dgm:pt modelId="{933DDEAE-96C8-4B0E-B89D-B0B5F7A87462}" type="pres">
      <dgm:prSet presAssocID="{3094150C-D9CF-420B-B573-6D52CF83B632}" presName="parentNode" presStyleLbl="node1" presStyleIdx="0" presStyleCnt="4">
        <dgm:presLayoutVars>
          <dgm:chMax val="0"/>
          <dgm:bulletEnabled val="1"/>
        </dgm:presLayoutVars>
      </dgm:prSet>
      <dgm:spPr/>
    </dgm:pt>
    <dgm:pt modelId="{5F4CD07B-699D-4C9F-A3C3-02BE739916F4}" type="pres">
      <dgm:prSet presAssocID="{3094150C-D9CF-420B-B573-6D52CF83B632}" presName="childNode" presStyleLbl="node1" presStyleIdx="0" presStyleCnt="4">
        <dgm:presLayoutVars>
          <dgm:bulletEnabled val="1"/>
        </dgm:presLayoutVars>
      </dgm:prSet>
      <dgm:spPr/>
    </dgm:pt>
    <dgm:pt modelId="{09C6AD04-C5AF-413A-B4A5-37FF3581673D}" type="pres">
      <dgm:prSet presAssocID="{0D1BCA42-5E7E-467C-A0C0-6252BE81478A}" presName="hSp" presStyleCnt="0"/>
      <dgm:spPr/>
    </dgm:pt>
    <dgm:pt modelId="{BF05B351-2967-4E19-A050-271D70939822}" type="pres">
      <dgm:prSet presAssocID="{0D1BCA42-5E7E-467C-A0C0-6252BE81478A}" presName="vProcSp" presStyleCnt="0"/>
      <dgm:spPr/>
    </dgm:pt>
    <dgm:pt modelId="{FADCBA1D-7CCC-41BF-83FC-8C3DC0F69A0C}" type="pres">
      <dgm:prSet presAssocID="{0D1BCA42-5E7E-467C-A0C0-6252BE81478A}" presName="vSp1" presStyleCnt="0"/>
      <dgm:spPr/>
    </dgm:pt>
    <dgm:pt modelId="{392B8DAF-666C-48C6-984A-DB85EEF81ED5}" type="pres">
      <dgm:prSet presAssocID="{0D1BCA42-5E7E-467C-A0C0-6252BE81478A}" presName="simulatedConn" presStyleLbl="solidFgAcc1" presStyleIdx="0" presStyleCnt="3"/>
      <dgm:spPr/>
    </dgm:pt>
    <dgm:pt modelId="{3BD468E9-7001-462D-AA5C-836FA1DC7C76}" type="pres">
      <dgm:prSet presAssocID="{0D1BCA42-5E7E-467C-A0C0-6252BE81478A}" presName="vSp2" presStyleCnt="0"/>
      <dgm:spPr/>
    </dgm:pt>
    <dgm:pt modelId="{394F4823-0B84-4C16-8E8D-FBCB5714DA33}" type="pres">
      <dgm:prSet presAssocID="{0D1BCA42-5E7E-467C-A0C0-6252BE81478A}" presName="sibTrans" presStyleCnt="0"/>
      <dgm:spPr/>
    </dgm:pt>
    <dgm:pt modelId="{502E5546-6467-488F-BF21-DFD5132F4004}" type="pres">
      <dgm:prSet presAssocID="{0CC1307A-D995-43AE-BFAF-61B949BDEAF8}" presName="compositeNode" presStyleCnt="0">
        <dgm:presLayoutVars>
          <dgm:bulletEnabled val="1"/>
        </dgm:presLayoutVars>
      </dgm:prSet>
      <dgm:spPr/>
    </dgm:pt>
    <dgm:pt modelId="{38E4B0DA-8FE0-404B-9E37-9AFA72C126CA}" type="pres">
      <dgm:prSet presAssocID="{0CC1307A-D995-43AE-BFAF-61B949BDEAF8}" presName="bgRect" presStyleLbl="node1" presStyleIdx="1" presStyleCnt="4" custScaleY="190057"/>
      <dgm:spPr/>
    </dgm:pt>
    <dgm:pt modelId="{45A64F45-3635-4BB1-B471-440ACB4297D6}" type="pres">
      <dgm:prSet presAssocID="{0CC1307A-D995-43AE-BFAF-61B949BDEAF8}" presName="parentNode" presStyleLbl="node1" presStyleIdx="1" presStyleCnt="4">
        <dgm:presLayoutVars>
          <dgm:chMax val="0"/>
          <dgm:bulletEnabled val="1"/>
        </dgm:presLayoutVars>
      </dgm:prSet>
      <dgm:spPr/>
    </dgm:pt>
    <dgm:pt modelId="{BE46052C-67A6-4E41-B90F-403F5B042BF4}" type="pres">
      <dgm:prSet presAssocID="{0CC1307A-D995-43AE-BFAF-61B949BDEAF8}" presName="childNode" presStyleLbl="node1" presStyleIdx="1" presStyleCnt="4">
        <dgm:presLayoutVars>
          <dgm:bulletEnabled val="1"/>
        </dgm:presLayoutVars>
      </dgm:prSet>
      <dgm:spPr/>
    </dgm:pt>
    <dgm:pt modelId="{E6D8CB48-D4CD-4E02-9A5B-3BC02483EFB9}" type="pres">
      <dgm:prSet presAssocID="{82ABD735-41CB-4722-BFE5-09EA6C38227A}" presName="hSp" presStyleCnt="0"/>
      <dgm:spPr/>
    </dgm:pt>
    <dgm:pt modelId="{DD86A388-78DF-4F7A-8080-C28448075A34}" type="pres">
      <dgm:prSet presAssocID="{82ABD735-41CB-4722-BFE5-09EA6C38227A}" presName="vProcSp" presStyleCnt="0"/>
      <dgm:spPr/>
    </dgm:pt>
    <dgm:pt modelId="{201876AB-52D5-42A7-8004-D9C949F9CD06}" type="pres">
      <dgm:prSet presAssocID="{82ABD735-41CB-4722-BFE5-09EA6C38227A}" presName="vSp1" presStyleCnt="0"/>
      <dgm:spPr/>
    </dgm:pt>
    <dgm:pt modelId="{065ABF4B-72F1-4E28-9E37-B7390BC073AC}" type="pres">
      <dgm:prSet presAssocID="{82ABD735-41CB-4722-BFE5-09EA6C38227A}" presName="simulatedConn" presStyleLbl="solidFgAcc1" presStyleIdx="1" presStyleCnt="3"/>
      <dgm:spPr/>
    </dgm:pt>
    <dgm:pt modelId="{F394ABC5-6A3C-44E5-B90F-686D5A8FF66A}" type="pres">
      <dgm:prSet presAssocID="{82ABD735-41CB-4722-BFE5-09EA6C38227A}" presName="vSp2" presStyleCnt="0"/>
      <dgm:spPr/>
    </dgm:pt>
    <dgm:pt modelId="{AE7408D4-6C7C-4054-9370-CF3A14108EB7}" type="pres">
      <dgm:prSet presAssocID="{82ABD735-41CB-4722-BFE5-09EA6C38227A}" presName="sibTrans" presStyleCnt="0"/>
      <dgm:spPr/>
    </dgm:pt>
    <dgm:pt modelId="{704CB5D4-C528-4620-9389-62EFE3354E82}" type="pres">
      <dgm:prSet presAssocID="{7814D73C-20A5-482B-AB42-ABAB6C14173B}" presName="compositeNode" presStyleCnt="0">
        <dgm:presLayoutVars>
          <dgm:bulletEnabled val="1"/>
        </dgm:presLayoutVars>
      </dgm:prSet>
      <dgm:spPr/>
    </dgm:pt>
    <dgm:pt modelId="{1DFCB7BA-5691-4948-9C0D-0F50545B3997}" type="pres">
      <dgm:prSet presAssocID="{7814D73C-20A5-482B-AB42-ABAB6C14173B}" presName="bgRect" presStyleLbl="node1" presStyleIdx="2" presStyleCnt="4" custScaleY="190057"/>
      <dgm:spPr/>
    </dgm:pt>
    <dgm:pt modelId="{B5AA1A66-8FD8-4E6D-AEB6-FF20E6E7D509}" type="pres">
      <dgm:prSet presAssocID="{7814D73C-20A5-482B-AB42-ABAB6C14173B}" presName="parentNode" presStyleLbl="node1" presStyleIdx="2" presStyleCnt="4">
        <dgm:presLayoutVars>
          <dgm:chMax val="0"/>
          <dgm:bulletEnabled val="1"/>
        </dgm:presLayoutVars>
      </dgm:prSet>
      <dgm:spPr/>
    </dgm:pt>
    <dgm:pt modelId="{10195762-25E9-45CB-8ED4-23142670FFC3}" type="pres">
      <dgm:prSet presAssocID="{7814D73C-20A5-482B-AB42-ABAB6C14173B}" presName="childNode" presStyleLbl="node1" presStyleIdx="2" presStyleCnt="4">
        <dgm:presLayoutVars>
          <dgm:bulletEnabled val="1"/>
        </dgm:presLayoutVars>
      </dgm:prSet>
      <dgm:spPr/>
    </dgm:pt>
    <dgm:pt modelId="{6F88FE1A-9E00-499D-87C3-595822E42EC7}" type="pres">
      <dgm:prSet presAssocID="{CA2A035B-8C59-43CD-87CE-973CDF8B714D}" presName="hSp" presStyleCnt="0"/>
      <dgm:spPr/>
    </dgm:pt>
    <dgm:pt modelId="{3F3C8242-A387-4F39-89B2-F6CC98B2FD34}" type="pres">
      <dgm:prSet presAssocID="{CA2A035B-8C59-43CD-87CE-973CDF8B714D}" presName="vProcSp" presStyleCnt="0"/>
      <dgm:spPr/>
    </dgm:pt>
    <dgm:pt modelId="{043404A8-0A35-4091-8289-539AA66832CB}" type="pres">
      <dgm:prSet presAssocID="{CA2A035B-8C59-43CD-87CE-973CDF8B714D}" presName="vSp1" presStyleCnt="0"/>
      <dgm:spPr/>
    </dgm:pt>
    <dgm:pt modelId="{4FD67689-9BE8-4D86-87AE-47781FB51501}" type="pres">
      <dgm:prSet presAssocID="{CA2A035B-8C59-43CD-87CE-973CDF8B714D}" presName="simulatedConn" presStyleLbl="solidFgAcc1" presStyleIdx="2" presStyleCnt="3"/>
      <dgm:spPr/>
    </dgm:pt>
    <dgm:pt modelId="{AC1ECF74-F4D3-4537-AE3F-E4DFB0973747}" type="pres">
      <dgm:prSet presAssocID="{CA2A035B-8C59-43CD-87CE-973CDF8B714D}" presName="vSp2" presStyleCnt="0"/>
      <dgm:spPr/>
    </dgm:pt>
    <dgm:pt modelId="{472C6240-AE24-46A8-A47B-E14CEBCC1946}" type="pres">
      <dgm:prSet presAssocID="{CA2A035B-8C59-43CD-87CE-973CDF8B714D}" presName="sibTrans" presStyleCnt="0"/>
      <dgm:spPr/>
    </dgm:pt>
    <dgm:pt modelId="{EF32AA56-94F7-4E29-AF5E-90DC3C9C41F8}" type="pres">
      <dgm:prSet presAssocID="{8C004291-8716-46A8-A564-7ADBD8F74C01}" presName="compositeNode" presStyleCnt="0">
        <dgm:presLayoutVars>
          <dgm:bulletEnabled val="1"/>
        </dgm:presLayoutVars>
      </dgm:prSet>
      <dgm:spPr/>
    </dgm:pt>
    <dgm:pt modelId="{CF324D22-371C-4348-9D48-84119F71AF43}" type="pres">
      <dgm:prSet presAssocID="{8C004291-8716-46A8-A564-7ADBD8F74C01}" presName="bgRect" presStyleLbl="node1" presStyleIdx="3" presStyleCnt="4" custScaleY="190057"/>
      <dgm:spPr/>
    </dgm:pt>
    <dgm:pt modelId="{C64E8AF8-460A-48CC-B82B-9118B52CE3C0}" type="pres">
      <dgm:prSet presAssocID="{8C004291-8716-46A8-A564-7ADBD8F74C01}" presName="parentNode" presStyleLbl="node1" presStyleIdx="3" presStyleCnt="4">
        <dgm:presLayoutVars>
          <dgm:chMax val="0"/>
          <dgm:bulletEnabled val="1"/>
        </dgm:presLayoutVars>
      </dgm:prSet>
      <dgm:spPr/>
    </dgm:pt>
    <dgm:pt modelId="{76C368BA-B65B-485C-B7FB-AC94ADCB44FC}" type="pres">
      <dgm:prSet presAssocID="{8C004291-8716-46A8-A564-7ADBD8F74C01}" presName="childNode" presStyleLbl="node1" presStyleIdx="3" presStyleCnt="4">
        <dgm:presLayoutVars>
          <dgm:bulletEnabled val="1"/>
        </dgm:presLayoutVars>
      </dgm:prSet>
      <dgm:spPr/>
    </dgm:pt>
  </dgm:ptLst>
  <dgm:cxnLst>
    <dgm:cxn modelId="{068BCB02-BB55-48B2-931B-E4D441CE9403}" srcId="{3094150C-D9CF-420B-B573-6D52CF83B632}" destId="{2E19A2AB-14D7-47E2-9246-B9A5E3FF4918}" srcOrd="1" destOrd="0" parTransId="{1DAE8AF2-D25C-45B1-8DD0-7BFBA78AC84D}" sibTransId="{29FDD7EE-7EE6-44FF-90AD-0EBF72BB5214}"/>
    <dgm:cxn modelId="{87957204-54DF-4E08-9932-818F46B9CF4B}" type="presOf" srcId="{9CD2F706-6B8B-4BAB-A825-35DF181CE2CA}" destId="{76C368BA-B65B-485C-B7FB-AC94ADCB44FC}" srcOrd="0" destOrd="6" presId="urn:microsoft.com/office/officeart/2005/8/layout/hProcess7#1"/>
    <dgm:cxn modelId="{8D91EB04-58A7-4A9F-838F-06255A1783C7}" srcId="{0CC1307A-D995-43AE-BFAF-61B949BDEAF8}" destId="{F7D165CE-C7E2-4230-B44E-8E5A12FCCCD2}" srcOrd="4" destOrd="0" parTransId="{2E59E832-A95C-4B3D-A1A7-04F332BCC31A}" sibTransId="{4221B153-AF40-4ABD-95FF-6F1F8831DCF7}"/>
    <dgm:cxn modelId="{1C272B08-8CAB-4FD0-9897-37EF84A84954}" type="presOf" srcId="{AA6641A2-31A9-4C02-9F48-44D31FFFEC8C}" destId="{5F4CD07B-699D-4C9F-A3C3-02BE739916F4}" srcOrd="0" destOrd="5" presId="urn:microsoft.com/office/officeart/2005/8/layout/hProcess7#1"/>
    <dgm:cxn modelId="{A3662409-F074-4F3E-9A47-C27155B3072C}" srcId="{8C004291-8716-46A8-A564-7ADBD8F74C01}" destId="{AD889724-AE39-4922-B107-EE5E0C0A0CB5}" srcOrd="1" destOrd="0" parTransId="{CF2F4993-EB55-4406-9821-6FCDC4B8DC14}" sibTransId="{F8EF808C-B1C5-4844-A5CD-BAB56CC14320}"/>
    <dgm:cxn modelId="{A6C22F0D-1BB4-4DB3-BEF4-42341EBA19AF}" srcId="{3094150C-D9CF-420B-B573-6D52CF83B632}" destId="{AF23951E-496A-4BFA-839C-B7CC912EF18F}" srcOrd="0" destOrd="0" parTransId="{99027F41-9A4D-4967-8CA6-F84BA0ABF4F0}" sibTransId="{FD40F923-57AA-47C0-B9CE-E9A285CCD40D}"/>
    <dgm:cxn modelId="{8571D60F-F5BC-4867-A7B0-DC1CC6B4A1FE}" type="presOf" srcId="{8C004291-8716-46A8-A564-7ADBD8F74C01}" destId="{C64E8AF8-460A-48CC-B82B-9118B52CE3C0}" srcOrd="1" destOrd="0" presId="urn:microsoft.com/office/officeart/2005/8/layout/hProcess7#1"/>
    <dgm:cxn modelId="{29A50116-9AA3-42FA-8D56-61A1FABDBBCB}" srcId="{E89D85C4-AB41-42AF-88FB-6551684879C3}" destId="{7814D73C-20A5-482B-AB42-ABAB6C14173B}" srcOrd="2" destOrd="0" parTransId="{205027BB-3A79-4BAB-AB13-3C05D4A204BB}" sibTransId="{CA2A035B-8C59-43CD-87CE-973CDF8B714D}"/>
    <dgm:cxn modelId="{52EF7223-8B63-4566-9DFB-F91890410BD6}" type="presOf" srcId="{1A561778-6DD1-429A-88BF-F517C875AE01}" destId="{5F4CD07B-699D-4C9F-A3C3-02BE739916F4}" srcOrd="0" destOrd="4" presId="urn:microsoft.com/office/officeart/2005/8/layout/hProcess7#1"/>
    <dgm:cxn modelId="{E6EF8927-41E6-4811-821A-A51C827A411E}" srcId="{0CC1307A-D995-43AE-BFAF-61B949BDEAF8}" destId="{2C61A1DB-510B-4E05-A7AF-5BBABE773DC2}" srcOrd="2" destOrd="0" parTransId="{29C6B3CA-ADC2-488D-92B2-CB5D01182D23}" sibTransId="{9346D140-19F2-4AEF-9412-7537DEB88619}"/>
    <dgm:cxn modelId="{414C4231-D7F0-4693-ACEF-1C11D349EF5C}" srcId="{7814D73C-20A5-482B-AB42-ABAB6C14173B}" destId="{CF5C6F19-DBEB-4A5B-A7F6-AE191E6C5832}" srcOrd="3" destOrd="0" parTransId="{EE398776-F2BA-4585-99C9-EA7543A7C4D0}" sibTransId="{00F3DC17-2FD9-4D92-BD25-F43EF9AF6214}"/>
    <dgm:cxn modelId="{3A67D032-F144-4314-819E-933C7E24EE00}" type="presOf" srcId="{3F3CD36E-2F84-4A0C-92CD-76880DB1F76B}" destId="{10195762-25E9-45CB-8ED4-23142670FFC3}" srcOrd="0" destOrd="4" presId="urn:microsoft.com/office/officeart/2005/8/layout/hProcess7#1"/>
    <dgm:cxn modelId="{D87AE234-D1AD-4630-A43F-4AA1A6BD90A4}" type="presOf" srcId="{0CC1307A-D995-43AE-BFAF-61B949BDEAF8}" destId="{45A64F45-3635-4BB1-B471-440ACB4297D6}" srcOrd="1" destOrd="0" presId="urn:microsoft.com/office/officeart/2005/8/layout/hProcess7#1"/>
    <dgm:cxn modelId="{5DB43A36-2CA0-4868-9200-FAA5EF3CC82A}" srcId="{0CC1307A-D995-43AE-BFAF-61B949BDEAF8}" destId="{9388B194-ED43-4990-8B94-222F74F74032}" srcOrd="6" destOrd="0" parTransId="{5D20915C-B83F-4F52-85D5-C371B2264D78}" sibTransId="{8A8F3ACE-5600-452A-B613-EA5FF584C26A}"/>
    <dgm:cxn modelId="{7F970439-2C42-412E-99B5-3689E195A323}" srcId="{7814D73C-20A5-482B-AB42-ABAB6C14173B}" destId="{49DDA389-EB83-456D-B165-6D62DEAA7E70}" srcOrd="0" destOrd="0" parTransId="{318FC577-4E2E-4BE2-8BE1-B7F6FAC0C0C3}" sibTransId="{F41D1469-2B02-4C42-96F5-0D9FDA135574}"/>
    <dgm:cxn modelId="{9795933F-B258-4042-8D33-237799392807}" srcId="{E89D85C4-AB41-42AF-88FB-6551684879C3}" destId="{8C004291-8716-46A8-A564-7ADBD8F74C01}" srcOrd="3" destOrd="0" parTransId="{C6D773C9-A7CA-49C5-8EA8-D599616C7567}" sibTransId="{1D7DB06C-C86D-4FC6-800B-4A8970A1F1D1}"/>
    <dgm:cxn modelId="{9CDB953F-8605-4EA5-A323-362AB5CD453F}" srcId="{3094150C-D9CF-420B-B573-6D52CF83B632}" destId="{8630521E-5CAB-4987-BFA6-F07BBB78C935}" srcOrd="3" destOrd="0" parTransId="{8AB65307-A063-4DAA-A19C-661EABC510F5}" sibTransId="{B52CE7CB-59C7-495F-9885-C3E5E905B880}"/>
    <dgm:cxn modelId="{FF4DEE40-46AD-4D8B-8D25-1A42305F4AEB}" type="presOf" srcId="{0CC1307A-D995-43AE-BFAF-61B949BDEAF8}" destId="{38E4B0DA-8FE0-404B-9E37-9AFA72C126CA}" srcOrd="0" destOrd="0" presId="urn:microsoft.com/office/officeart/2005/8/layout/hProcess7#1"/>
    <dgm:cxn modelId="{21AD995D-7DC7-4693-B1D0-C597102824E3}" type="presOf" srcId="{99A7ED18-7D9E-4200-ADF5-2D6F81E03AB9}" destId="{76C368BA-B65B-485C-B7FB-AC94ADCB44FC}" srcOrd="0" destOrd="4" presId="urn:microsoft.com/office/officeart/2005/8/layout/hProcess7#1"/>
    <dgm:cxn modelId="{BE4C0C5E-363D-4187-81D6-5F6AE08C8E83}" type="presOf" srcId="{C9F962E8-EF8D-48DB-9B54-46F4D192F065}" destId="{76C368BA-B65B-485C-B7FB-AC94ADCB44FC}" srcOrd="0" destOrd="0" presId="urn:microsoft.com/office/officeart/2005/8/layout/hProcess7#1"/>
    <dgm:cxn modelId="{28F1F35F-A84D-4019-8D3B-004363D98002}" type="presOf" srcId="{CF5C6F19-DBEB-4A5B-A7F6-AE191E6C5832}" destId="{10195762-25E9-45CB-8ED4-23142670FFC3}" srcOrd="0" destOrd="3" presId="urn:microsoft.com/office/officeart/2005/8/layout/hProcess7#1"/>
    <dgm:cxn modelId="{A713C942-B46F-48E1-B611-1904395BA16B}" srcId="{8C004291-8716-46A8-A564-7ADBD8F74C01}" destId="{9CD2F706-6B8B-4BAB-A825-35DF181CE2CA}" srcOrd="6" destOrd="0" parTransId="{E669AE0F-DBF0-4AFB-AABB-599C47A2892E}" sibTransId="{4D80E74B-0F47-47B0-9126-C952AE8D8E49}"/>
    <dgm:cxn modelId="{4518D243-0FC8-4493-A9A6-4223F68E7C2A}" type="presOf" srcId="{3094150C-D9CF-420B-B573-6D52CF83B632}" destId="{3432537B-C3C2-4FDD-9AB9-71F51C9B6BD7}" srcOrd="0" destOrd="0" presId="urn:microsoft.com/office/officeart/2005/8/layout/hProcess7#1"/>
    <dgm:cxn modelId="{71650846-F69F-4504-BF79-B063ADED681C}" type="presOf" srcId="{49AF2AD3-87C3-43EB-880D-9514E25A6F9D}" destId="{BE46052C-67A6-4E41-B90F-403F5B042BF4}" srcOrd="0" destOrd="1" presId="urn:microsoft.com/office/officeart/2005/8/layout/hProcess7#1"/>
    <dgm:cxn modelId="{24535C67-D8F3-4AA1-B992-8A3B74B2FE37}" type="presOf" srcId="{71077A3A-42D4-473A-AFB7-CF90D2E173E6}" destId="{76C368BA-B65B-485C-B7FB-AC94ADCB44FC}" srcOrd="0" destOrd="3" presId="urn:microsoft.com/office/officeart/2005/8/layout/hProcess7#1"/>
    <dgm:cxn modelId="{EEE19F47-3D5B-4162-A6A4-6AC2BE851B35}" type="presOf" srcId="{7814D73C-20A5-482B-AB42-ABAB6C14173B}" destId="{1DFCB7BA-5691-4948-9C0D-0F50545B3997}" srcOrd="0" destOrd="0" presId="urn:microsoft.com/office/officeart/2005/8/layout/hProcess7#1"/>
    <dgm:cxn modelId="{B897B847-67E3-4F87-B2C1-CE61F8CAAFA7}" type="presOf" srcId="{5F73A7A8-8AB4-4173-A644-94156C051670}" destId="{BE46052C-67A6-4E41-B90F-403F5B042BF4}" srcOrd="0" destOrd="0" presId="urn:microsoft.com/office/officeart/2005/8/layout/hProcess7#1"/>
    <dgm:cxn modelId="{E44FDE4A-A9F2-4388-816D-17A6A2E17180}" type="presOf" srcId="{A770921C-7CD3-4DAA-B1A3-674EEECBE9C9}" destId="{10195762-25E9-45CB-8ED4-23142670FFC3}" srcOrd="0" destOrd="5" presId="urn:microsoft.com/office/officeart/2005/8/layout/hProcess7#1"/>
    <dgm:cxn modelId="{DAAFDB6E-E860-4551-B3E0-3A86BC60984C}" srcId="{E89D85C4-AB41-42AF-88FB-6551684879C3}" destId="{0CC1307A-D995-43AE-BFAF-61B949BDEAF8}" srcOrd="1" destOrd="0" parTransId="{77CC7026-CDDC-412D-AF5B-A3107A7CDB2E}" sibTransId="{82ABD735-41CB-4722-BFE5-09EA6C38227A}"/>
    <dgm:cxn modelId="{CE967154-734B-4534-BD15-03B850C941CB}" type="presOf" srcId="{49DDA389-EB83-456D-B165-6D62DEAA7E70}" destId="{10195762-25E9-45CB-8ED4-23142670FFC3}" srcOrd="0" destOrd="0" presId="urn:microsoft.com/office/officeart/2005/8/layout/hProcess7#1"/>
    <dgm:cxn modelId="{35CE4279-6DAA-40DA-A9F4-6319CFC59508}" type="presOf" srcId="{9388B194-ED43-4990-8B94-222F74F74032}" destId="{BE46052C-67A6-4E41-B90F-403F5B042BF4}" srcOrd="0" destOrd="6" presId="urn:microsoft.com/office/officeart/2005/8/layout/hProcess7#1"/>
    <dgm:cxn modelId="{95DB4B59-0F99-47AC-B5A0-3208F6A9FAD3}" type="presOf" srcId="{AD07060A-4F8B-4481-9250-F0A9AA6F7B0A}" destId="{76C368BA-B65B-485C-B7FB-AC94ADCB44FC}" srcOrd="0" destOrd="5" presId="urn:microsoft.com/office/officeart/2005/8/layout/hProcess7#1"/>
    <dgm:cxn modelId="{A065F37E-619F-4C69-94AC-B4FD133EF88E}" type="presOf" srcId="{F7D165CE-C7E2-4230-B44E-8E5A12FCCCD2}" destId="{BE46052C-67A6-4E41-B90F-403F5B042BF4}" srcOrd="0" destOrd="4" presId="urn:microsoft.com/office/officeart/2005/8/layout/hProcess7#1"/>
    <dgm:cxn modelId="{CFEB5482-48C2-4E35-8E0B-426E38747375}" srcId="{8C004291-8716-46A8-A564-7ADBD8F74C01}" destId="{71077A3A-42D4-473A-AFB7-CF90D2E173E6}" srcOrd="3" destOrd="0" parTransId="{8C735BF1-C065-485D-9BD2-2F5A1E8526B5}" sibTransId="{0F9956AB-2BBB-45F3-B0D5-8EDDE92A151D}"/>
    <dgm:cxn modelId="{BCE83087-1E98-4596-B929-1AEB93F3048C}" type="presOf" srcId="{AF23951E-496A-4BFA-839C-B7CC912EF18F}" destId="{5F4CD07B-699D-4C9F-A3C3-02BE739916F4}" srcOrd="0" destOrd="0" presId="urn:microsoft.com/office/officeart/2005/8/layout/hProcess7#1"/>
    <dgm:cxn modelId="{9DDD438A-37FE-448D-85C6-36C243888D75}" srcId="{7814D73C-20A5-482B-AB42-ABAB6C14173B}" destId="{14979707-7685-4B88-9873-BDE7E4778DCC}" srcOrd="1" destOrd="0" parTransId="{ED679404-ACF1-4299-AA36-DEC1235FDF2C}" sibTransId="{9CD98781-0BE3-4151-AECD-90ECB9116E9C}"/>
    <dgm:cxn modelId="{95304E8D-179D-4E4B-BE8E-F298C271453C}" srcId="{7814D73C-20A5-482B-AB42-ABAB6C14173B}" destId="{3F3CD36E-2F84-4A0C-92CD-76880DB1F76B}" srcOrd="4" destOrd="0" parTransId="{87C3E933-2CF4-4929-AA83-338D972EB5D7}" sibTransId="{D51BFD9E-D771-44EE-B098-9012F3DA1B85}"/>
    <dgm:cxn modelId="{E0C17F93-1EE5-44A2-A894-2B86B83CB859}" srcId="{7814D73C-20A5-482B-AB42-ABAB6C14173B}" destId="{A770921C-7CD3-4DAA-B1A3-674EEECBE9C9}" srcOrd="5" destOrd="0" parTransId="{6D118A46-D840-4A87-A617-1A552D57BDFD}" sibTransId="{37BF5AC4-2101-4AAD-9E22-64D1113427FD}"/>
    <dgm:cxn modelId="{4B043794-4825-40CB-85DD-D30978B39029}" srcId="{0CC1307A-D995-43AE-BFAF-61B949BDEAF8}" destId="{5F73A7A8-8AB4-4173-A644-94156C051670}" srcOrd="0" destOrd="0" parTransId="{0074C9C2-DA83-450F-BC8C-89451DC2121D}" sibTransId="{EB84BD9F-8685-48FF-AC3C-A29112D9E897}"/>
    <dgm:cxn modelId="{185A0E97-05D3-4BDD-A93C-C5FC7F2D859C}" srcId="{0CC1307A-D995-43AE-BFAF-61B949BDEAF8}" destId="{49AF2AD3-87C3-43EB-880D-9514E25A6F9D}" srcOrd="1" destOrd="0" parTransId="{133B3DC9-D2DB-4179-BF91-4FE92BD66C3D}" sibTransId="{16237940-2FA3-4BD7-8E97-020EF01D91E6}"/>
    <dgm:cxn modelId="{3B5D6E9B-ACC1-4EC9-9863-59DF5FAC8516}" srcId="{3094150C-D9CF-420B-B573-6D52CF83B632}" destId="{2427E2D4-3A7F-426F-99D1-F356C01FD7CF}" srcOrd="2" destOrd="0" parTransId="{78556D35-F18A-4263-B062-033D6F13D81C}" sibTransId="{1EEE839E-3959-4F21-B038-65FABE8858AF}"/>
    <dgm:cxn modelId="{905B399D-839B-4A74-A2D2-100E929C6F38}" srcId="{8C004291-8716-46A8-A564-7ADBD8F74C01}" destId="{AD07060A-4F8B-4481-9250-F0A9AA6F7B0A}" srcOrd="5" destOrd="0" parTransId="{81897771-1A54-4968-B3F9-07CABC2ACFF5}" sibTransId="{ED5D42BE-4E09-4C2C-B297-D90A7B66081D}"/>
    <dgm:cxn modelId="{CFBD1F9E-69E4-4285-A13C-0FA5213CAF99}" type="presOf" srcId="{8C004291-8716-46A8-A564-7ADBD8F74C01}" destId="{CF324D22-371C-4348-9D48-84119F71AF43}" srcOrd="0" destOrd="0" presId="urn:microsoft.com/office/officeart/2005/8/layout/hProcess7#1"/>
    <dgm:cxn modelId="{97ED4FA4-8230-4B96-A4B9-42A556F57FD0}" type="presOf" srcId="{25EBDC6A-58B2-4EB5-B770-71DE204EADD8}" destId="{BE46052C-67A6-4E41-B90F-403F5B042BF4}" srcOrd="0" destOrd="3" presId="urn:microsoft.com/office/officeart/2005/8/layout/hProcess7#1"/>
    <dgm:cxn modelId="{96CE3FA8-C4FF-45ED-A590-4E8C870537DB}" type="presOf" srcId="{5F53EBC3-CA65-4CB8-BBA9-B035D07CE664}" destId="{BE46052C-67A6-4E41-B90F-403F5B042BF4}" srcOrd="0" destOrd="5" presId="urn:microsoft.com/office/officeart/2005/8/layout/hProcess7#1"/>
    <dgm:cxn modelId="{6998D6AD-21D3-43EB-AC33-3629854F7FFA}" srcId="{E89D85C4-AB41-42AF-88FB-6551684879C3}" destId="{3094150C-D9CF-420B-B573-6D52CF83B632}" srcOrd="0" destOrd="0" parTransId="{2B376070-781C-4D62-B96A-47E8A5BD724D}" sibTransId="{0D1BCA42-5E7E-467C-A0C0-6252BE81478A}"/>
    <dgm:cxn modelId="{0ED405B2-7976-4F92-BBDA-1FC56887E4EE}" type="presOf" srcId="{7814D73C-20A5-482B-AB42-ABAB6C14173B}" destId="{B5AA1A66-8FD8-4E6D-AEB6-FF20E6E7D509}" srcOrd="1" destOrd="0" presId="urn:microsoft.com/office/officeart/2005/8/layout/hProcess7#1"/>
    <dgm:cxn modelId="{3A9375B2-EBD4-457B-B8DA-9C30A9A61EEC}" type="presOf" srcId="{2C61A1DB-510B-4E05-A7AF-5BBABE773DC2}" destId="{BE46052C-67A6-4E41-B90F-403F5B042BF4}" srcOrd="0" destOrd="2" presId="urn:microsoft.com/office/officeart/2005/8/layout/hProcess7#1"/>
    <dgm:cxn modelId="{8DA61DB3-B66D-4B3C-9E80-29E51C37E692}" type="presOf" srcId="{8630521E-5CAB-4987-BFA6-F07BBB78C935}" destId="{5F4CD07B-699D-4C9F-A3C3-02BE739916F4}" srcOrd="0" destOrd="3" presId="urn:microsoft.com/office/officeart/2005/8/layout/hProcess7#1"/>
    <dgm:cxn modelId="{E07BA5C0-6FC0-4DB9-B733-ED62258682DA}" type="presOf" srcId="{AD889724-AE39-4922-B107-EE5E0C0A0CB5}" destId="{76C368BA-B65B-485C-B7FB-AC94ADCB44FC}" srcOrd="0" destOrd="1" presId="urn:microsoft.com/office/officeart/2005/8/layout/hProcess7#1"/>
    <dgm:cxn modelId="{F686D1C0-74E1-4590-B2E5-D56D9032D6B0}" srcId="{0CC1307A-D995-43AE-BFAF-61B949BDEAF8}" destId="{5F53EBC3-CA65-4CB8-BBA9-B035D07CE664}" srcOrd="5" destOrd="0" parTransId="{7BF4709D-B419-4440-8330-23A9E6440162}" sibTransId="{875BA899-FB8A-4339-A59C-0D6A3548D1A8}"/>
    <dgm:cxn modelId="{C3F9BEC2-D454-4BD6-81EE-ABDBB522A070}" srcId="{7814D73C-20A5-482B-AB42-ABAB6C14173B}" destId="{9DF35EE0-6D2A-4FB8-8316-C4EF94AEEDAB}" srcOrd="2" destOrd="0" parTransId="{EB893504-30CF-4747-A780-2E3E9D6C6E64}" sibTransId="{C8BAABDA-D668-4B90-AD9D-8371B793CD82}"/>
    <dgm:cxn modelId="{E540F0C4-F3D9-4B67-A651-3EC10586ADCF}" srcId="{0CC1307A-D995-43AE-BFAF-61B949BDEAF8}" destId="{25EBDC6A-58B2-4EB5-B770-71DE204EADD8}" srcOrd="3" destOrd="0" parTransId="{E59D1378-9228-490C-BAE3-4E73C75D9D7B}" sibTransId="{1522553F-9013-4140-93C3-80BCC925CEAE}"/>
    <dgm:cxn modelId="{2BFA2FCA-3BC8-40B8-83F4-23E55CD83050}" type="presOf" srcId="{14979707-7685-4B88-9873-BDE7E4778DCC}" destId="{10195762-25E9-45CB-8ED4-23142670FFC3}" srcOrd="0" destOrd="1" presId="urn:microsoft.com/office/officeart/2005/8/layout/hProcess7#1"/>
    <dgm:cxn modelId="{60F44ECD-5CCA-44DA-AB75-2DAF147879B5}" type="presOf" srcId="{E89D85C4-AB41-42AF-88FB-6551684879C3}" destId="{B390BD52-BC70-4EFE-A2BF-3E6A04A644E4}" srcOrd="0" destOrd="0" presId="urn:microsoft.com/office/officeart/2005/8/layout/hProcess7#1"/>
    <dgm:cxn modelId="{815896D0-88C3-41C3-8D3C-C0019C1BF1F6}" type="presOf" srcId="{2E19A2AB-14D7-47E2-9246-B9A5E3FF4918}" destId="{5F4CD07B-699D-4C9F-A3C3-02BE739916F4}" srcOrd="0" destOrd="1" presId="urn:microsoft.com/office/officeart/2005/8/layout/hProcess7#1"/>
    <dgm:cxn modelId="{12B385D2-92D3-48A1-8E34-238446A00E73}" srcId="{8C004291-8716-46A8-A564-7ADBD8F74C01}" destId="{C9F962E8-EF8D-48DB-9B54-46F4D192F065}" srcOrd="0" destOrd="0" parTransId="{088FC9A7-97FA-48D0-975C-F669421310EA}" sibTransId="{0C977E21-DB6C-428B-9F4C-049B4C645745}"/>
    <dgm:cxn modelId="{AA4BA1D3-B5BD-426B-A0D9-2EA6BB2D7C30}" type="presOf" srcId="{A40D4E25-8F6F-4A7D-BC94-A360C6F002AB}" destId="{76C368BA-B65B-485C-B7FB-AC94ADCB44FC}" srcOrd="0" destOrd="2" presId="urn:microsoft.com/office/officeart/2005/8/layout/hProcess7#1"/>
    <dgm:cxn modelId="{584ECBD5-54CE-43D2-A59B-5834B802D9F0}" srcId="{3094150C-D9CF-420B-B573-6D52CF83B632}" destId="{AA6641A2-31A9-4C02-9F48-44D31FFFEC8C}" srcOrd="5" destOrd="0" parTransId="{A0EBE0CD-4E5B-4212-9C2F-8C9091BFCF9C}" sibTransId="{4BDAE20C-DF65-417E-83BE-E87E3FCD2CA4}"/>
    <dgm:cxn modelId="{8DB397D7-F496-4E16-868C-202A3D843E00}" srcId="{8C004291-8716-46A8-A564-7ADBD8F74C01}" destId="{99A7ED18-7D9E-4200-ADF5-2D6F81E03AB9}" srcOrd="4" destOrd="0" parTransId="{63F08733-2EFB-4C78-A98C-7DD528CB510A}" sibTransId="{1A9DF3CF-64A7-4092-AB1F-B865A6168CC9}"/>
    <dgm:cxn modelId="{BB6D9ED8-291A-48D6-AF36-7296665952B5}" srcId="{3094150C-D9CF-420B-B573-6D52CF83B632}" destId="{1A561778-6DD1-429A-88BF-F517C875AE01}" srcOrd="4" destOrd="0" parTransId="{A1ECAF26-3B83-41A3-B97F-2ADD7E3F4EC7}" sibTransId="{BCA3DE36-BAF8-4673-B3F7-811713D46258}"/>
    <dgm:cxn modelId="{B4978CE8-11DD-4E12-8126-EC46BC237364}" srcId="{8C004291-8716-46A8-A564-7ADBD8F74C01}" destId="{A40D4E25-8F6F-4A7D-BC94-A360C6F002AB}" srcOrd="2" destOrd="0" parTransId="{5FB490A7-84BC-4C42-9718-19D6B786A71D}" sibTransId="{38615E7A-A86C-4177-8EA3-5C0F8C27DEDA}"/>
    <dgm:cxn modelId="{E268A3ED-FB90-468E-A659-5272C195BB5B}" type="presOf" srcId="{9DF35EE0-6D2A-4FB8-8316-C4EF94AEEDAB}" destId="{10195762-25E9-45CB-8ED4-23142670FFC3}" srcOrd="0" destOrd="2" presId="urn:microsoft.com/office/officeart/2005/8/layout/hProcess7#1"/>
    <dgm:cxn modelId="{5A7CCBEF-2477-4819-96B8-9C20FE1A7D3F}" type="presOf" srcId="{2427E2D4-3A7F-426F-99D1-F356C01FD7CF}" destId="{5F4CD07B-699D-4C9F-A3C3-02BE739916F4}" srcOrd="0" destOrd="2" presId="urn:microsoft.com/office/officeart/2005/8/layout/hProcess7#1"/>
    <dgm:cxn modelId="{DD7C40FF-CA68-46FA-A839-682D5E749325}" type="presOf" srcId="{3094150C-D9CF-420B-B573-6D52CF83B632}" destId="{933DDEAE-96C8-4B0E-B89D-B0B5F7A87462}" srcOrd="1" destOrd="0" presId="urn:microsoft.com/office/officeart/2005/8/layout/hProcess7#1"/>
    <dgm:cxn modelId="{0988F328-694C-42C8-A6C5-AC446E60A140}" type="presParOf" srcId="{B390BD52-BC70-4EFE-A2BF-3E6A04A644E4}" destId="{C2A6FAA1-CDC7-4AAA-9CD9-623BC4216317}" srcOrd="0" destOrd="0" presId="urn:microsoft.com/office/officeart/2005/8/layout/hProcess7#1"/>
    <dgm:cxn modelId="{BCBB6CE7-33FE-4D18-9F3C-59642008B025}" type="presParOf" srcId="{C2A6FAA1-CDC7-4AAA-9CD9-623BC4216317}" destId="{3432537B-C3C2-4FDD-9AB9-71F51C9B6BD7}" srcOrd="0" destOrd="0" presId="urn:microsoft.com/office/officeart/2005/8/layout/hProcess7#1"/>
    <dgm:cxn modelId="{B2C6F6E6-5D97-491C-98FF-0CB6B4D6F5E8}" type="presParOf" srcId="{C2A6FAA1-CDC7-4AAA-9CD9-623BC4216317}" destId="{933DDEAE-96C8-4B0E-B89D-B0B5F7A87462}" srcOrd="1" destOrd="0" presId="urn:microsoft.com/office/officeart/2005/8/layout/hProcess7#1"/>
    <dgm:cxn modelId="{DC3E2D90-F415-4C5C-B992-C55BA7284D94}" type="presParOf" srcId="{C2A6FAA1-CDC7-4AAA-9CD9-623BC4216317}" destId="{5F4CD07B-699D-4C9F-A3C3-02BE739916F4}" srcOrd="2" destOrd="0" presId="urn:microsoft.com/office/officeart/2005/8/layout/hProcess7#1"/>
    <dgm:cxn modelId="{D30D51F1-F83D-45C7-ABE0-D612BAA71BDE}" type="presParOf" srcId="{B390BD52-BC70-4EFE-A2BF-3E6A04A644E4}" destId="{09C6AD04-C5AF-413A-B4A5-37FF3581673D}" srcOrd="1" destOrd="0" presId="urn:microsoft.com/office/officeart/2005/8/layout/hProcess7#1"/>
    <dgm:cxn modelId="{44D47152-D488-4E2D-864B-E77C2290FC43}" type="presParOf" srcId="{B390BD52-BC70-4EFE-A2BF-3E6A04A644E4}" destId="{BF05B351-2967-4E19-A050-271D70939822}" srcOrd="2" destOrd="0" presId="urn:microsoft.com/office/officeart/2005/8/layout/hProcess7#1"/>
    <dgm:cxn modelId="{8A8D6B19-05B1-44A2-A6B1-F143AD017FB4}" type="presParOf" srcId="{BF05B351-2967-4E19-A050-271D70939822}" destId="{FADCBA1D-7CCC-41BF-83FC-8C3DC0F69A0C}" srcOrd="0" destOrd="0" presId="urn:microsoft.com/office/officeart/2005/8/layout/hProcess7#1"/>
    <dgm:cxn modelId="{2149D519-4B81-4900-BB58-FB06101015BF}" type="presParOf" srcId="{BF05B351-2967-4E19-A050-271D70939822}" destId="{392B8DAF-666C-48C6-984A-DB85EEF81ED5}" srcOrd="1" destOrd="0" presId="urn:microsoft.com/office/officeart/2005/8/layout/hProcess7#1"/>
    <dgm:cxn modelId="{22B73C5F-0103-4FC6-9B3B-BCB1CD6F672F}" type="presParOf" srcId="{BF05B351-2967-4E19-A050-271D70939822}" destId="{3BD468E9-7001-462D-AA5C-836FA1DC7C76}" srcOrd="2" destOrd="0" presId="urn:microsoft.com/office/officeart/2005/8/layout/hProcess7#1"/>
    <dgm:cxn modelId="{4FB08A5E-C426-4CC4-B8E3-F19C8F39D264}" type="presParOf" srcId="{B390BD52-BC70-4EFE-A2BF-3E6A04A644E4}" destId="{394F4823-0B84-4C16-8E8D-FBCB5714DA33}" srcOrd="3" destOrd="0" presId="urn:microsoft.com/office/officeart/2005/8/layout/hProcess7#1"/>
    <dgm:cxn modelId="{0F9A2753-6223-4EE7-AACF-FAB1168E141C}" type="presParOf" srcId="{B390BD52-BC70-4EFE-A2BF-3E6A04A644E4}" destId="{502E5546-6467-488F-BF21-DFD5132F4004}" srcOrd="4" destOrd="0" presId="urn:microsoft.com/office/officeart/2005/8/layout/hProcess7#1"/>
    <dgm:cxn modelId="{000100A1-8DDC-4925-BB73-BD2F0A6AD634}" type="presParOf" srcId="{502E5546-6467-488F-BF21-DFD5132F4004}" destId="{38E4B0DA-8FE0-404B-9E37-9AFA72C126CA}" srcOrd="0" destOrd="0" presId="urn:microsoft.com/office/officeart/2005/8/layout/hProcess7#1"/>
    <dgm:cxn modelId="{A2C6688B-8673-4743-A7C0-8C18AC0D1A84}" type="presParOf" srcId="{502E5546-6467-488F-BF21-DFD5132F4004}" destId="{45A64F45-3635-4BB1-B471-440ACB4297D6}" srcOrd="1" destOrd="0" presId="urn:microsoft.com/office/officeart/2005/8/layout/hProcess7#1"/>
    <dgm:cxn modelId="{0E239315-26FA-4642-A613-3ADF2778F21F}" type="presParOf" srcId="{502E5546-6467-488F-BF21-DFD5132F4004}" destId="{BE46052C-67A6-4E41-B90F-403F5B042BF4}" srcOrd="2" destOrd="0" presId="urn:microsoft.com/office/officeart/2005/8/layout/hProcess7#1"/>
    <dgm:cxn modelId="{F67D0C59-A540-4486-B8D1-7660F296F9CB}" type="presParOf" srcId="{B390BD52-BC70-4EFE-A2BF-3E6A04A644E4}" destId="{E6D8CB48-D4CD-4E02-9A5B-3BC02483EFB9}" srcOrd="5" destOrd="0" presId="urn:microsoft.com/office/officeart/2005/8/layout/hProcess7#1"/>
    <dgm:cxn modelId="{A1783A2E-2D4B-4600-9F4B-6AAC441439C7}" type="presParOf" srcId="{B390BD52-BC70-4EFE-A2BF-3E6A04A644E4}" destId="{DD86A388-78DF-4F7A-8080-C28448075A34}" srcOrd="6" destOrd="0" presId="urn:microsoft.com/office/officeart/2005/8/layout/hProcess7#1"/>
    <dgm:cxn modelId="{16DB7174-C17E-45CD-9EF9-BE3AEC44765B}" type="presParOf" srcId="{DD86A388-78DF-4F7A-8080-C28448075A34}" destId="{201876AB-52D5-42A7-8004-D9C949F9CD06}" srcOrd="0" destOrd="0" presId="urn:microsoft.com/office/officeart/2005/8/layout/hProcess7#1"/>
    <dgm:cxn modelId="{3B26C460-9E47-491B-B50F-B2B3E3C3172B}" type="presParOf" srcId="{DD86A388-78DF-4F7A-8080-C28448075A34}" destId="{065ABF4B-72F1-4E28-9E37-B7390BC073AC}" srcOrd="1" destOrd="0" presId="urn:microsoft.com/office/officeart/2005/8/layout/hProcess7#1"/>
    <dgm:cxn modelId="{461A7036-E8CB-437B-BCFF-730DA4A92241}" type="presParOf" srcId="{DD86A388-78DF-4F7A-8080-C28448075A34}" destId="{F394ABC5-6A3C-44E5-B90F-686D5A8FF66A}" srcOrd="2" destOrd="0" presId="urn:microsoft.com/office/officeart/2005/8/layout/hProcess7#1"/>
    <dgm:cxn modelId="{9F7E4ED1-9FA3-4EA8-B722-E54002E11F5F}" type="presParOf" srcId="{B390BD52-BC70-4EFE-A2BF-3E6A04A644E4}" destId="{AE7408D4-6C7C-4054-9370-CF3A14108EB7}" srcOrd="7" destOrd="0" presId="urn:microsoft.com/office/officeart/2005/8/layout/hProcess7#1"/>
    <dgm:cxn modelId="{DDF2800E-0442-46F2-9FB6-51427BEA940A}" type="presParOf" srcId="{B390BD52-BC70-4EFE-A2BF-3E6A04A644E4}" destId="{704CB5D4-C528-4620-9389-62EFE3354E82}" srcOrd="8" destOrd="0" presId="urn:microsoft.com/office/officeart/2005/8/layout/hProcess7#1"/>
    <dgm:cxn modelId="{EB867F9C-48B5-4E41-AF53-C27086D787A4}" type="presParOf" srcId="{704CB5D4-C528-4620-9389-62EFE3354E82}" destId="{1DFCB7BA-5691-4948-9C0D-0F50545B3997}" srcOrd="0" destOrd="0" presId="urn:microsoft.com/office/officeart/2005/8/layout/hProcess7#1"/>
    <dgm:cxn modelId="{CD774788-CE79-4955-BCDF-6A4C34E36C62}" type="presParOf" srcId="{704CB5D4-C528-4620-9389-62EFE3354E82}" destId="{B5AA1A66-8FD8-4E6D-AEB6-FF20E6E7D509}" srcOrd="1" destOrd="0" presId="urn:microsoft.com/office/officeart/2005/8/layout/hProcess7#1"/>
    <dgm:cxn modelId="{C54D50CC-41D6-4CB8-B54B-C1FD03B07438}" type="presParOf" srcId="{704CB5D4-C528-4620-9389-62EFE3354E82}" destId="{10195762-25E9-45CB-8ED4-23142670FFC3}" srcOrd="2" destOrd="0" presId="urn:microsoft.com/office/officeart/2005/8/layout/hProcess7#1"/>
    <dgm:cxn modelId="{7E9ED417-5E62-4E60-846E-AE86E658F49A}" type="presParOf" srcId="{B390BD52-BC70-4EFE-A2BF-3E6A04A644E4}" destId="{6F88FE1A-9E00-499D-87C3-595822E42EC7}" srcOrd="9" destOrd="0" presId="urn:microsoft.com/office/officeart/2005/8/layout/hProcess7#1"/>
    <dgm:cxn modelId="{37F644F6-E99A-4438-9A36-CA65FFF01305}" type="presParOf" srcId="{B390BD52-BC70-4EFE-A2BF-3E6A04A644E4}" destId="{3F3C8242-A387-4F39-89B2-F6CC98B2FD34}" srcOrd="10" destOrd="0" presId="urn:microsoft.com/office/officeart/2005/8/layout/hProcess7#1"/>
    <dgm:cxn modelId="{A6C20DE7-132E-4ACE-92FA-55AF56AD3500}" type="presParOf" srcId="{3F3C8242-A387-4F39-89B2-F6CC98B2FD34}" destId="{043404A8-0A35-4091-8289-539AA66832CB}" srcOrd="0" destOrd="0" presId="urn:microsoft.com/office/officeart/2005/8/layout/hProcess7#1"/>
    <dgm:cxn modelId="{D0D213AF-A8A4-4E79-95B1-D3A6494C5663}" type="presParOf" srcId="{3F3C8242-A387-4F39-89B2-F6CC98B2FD34}" destId="{4FD67689-9BE8-4D86-87AE-47781FB51501}" srcOrd="1" destOrd="0" presId="urn:microsoft.com/office/officeart/2005/8/layout/hProcess7#1"/>
    <dgm:cxn modelId="{23653194-7E4A-40A1-B637-B6748CA0BE34}" type="presParOf" srcId="{3F3C8242-A387-4F39-89B2-F6CC98B2FD34}" destId="{AC1ECF74-F4D3-4537-AE3F-E4DFB0973747}" srcOrd="2" destOrd="0" presId="urn:microsoft.com/office/officeart/2005/8/layout/hProcess7#1"/>
    <dgm:cxn modelId="{24ED8D3A-570A-42F1-8169-371309AE8E66}" type="presParOf" srcId="{B390BD52-BC70-4EFE-A2BF-3E6A04A644E4}" destId="{472C6240-AE24-46A8-A47B-E14CEBCC1946}" srcOrd="11" destOrd="0" presId="urn:microsoft.com/office/officeart/2005/8/layout/hProcess7#1"/>
    <dgm:cxn modelId="{4BD2AB13-09EE-44ED-8664-7DDC80D07E99}" type="presParOf" srcId="{B390BD52-BC70-4EFE-A2BF-3E6A04A644E4}" destId="{EF32AA56-94F7-4E29-AF5E-90DC3C9C41F8}" srcOrd="12" destOrd="0" presId="urn:microsoft.com/office/officeart/2005/8/layout/hProcess7#1"/>
    <dgm:cxn modelId="{3439D948-1D95-47E7-A86B-27FA632B69C0}" type="presParOf" srcId="{EF32AA56-94F7-4E29-AF5E-90DC3C9C41F8}" destId="{CF324D22-371C-4348-9D48-84119F71AF43}" srcOrd="0" destOrd="0" presId="urn:microsoft.com/office/officeart/2005/8/layout/hProcess7#1"/>
    <dgm:cxn modelId="{D024D04B-4C97-495F-97F3-539B854A5C9C}" type="presParOf" srcId="{EF32AA56-94F7-4E29-AF5E-90DC3C9C41F8}" destId="{C64E8AF8-460A-48CC-B82B-9118B52CE3C0}" srcOrd="1" destOrd="0" presId="urn:microsoft.com/office/officeart/2005/8/layout/hProcess7#1"/>
    <dgm:cxn modelId="{5D99FE89-00BC-45CF-95BA-C547252998A4}" type="presParOf" srcId="{EF32AA56-94F7-4E29-AF5E-90DC3C9C41F8}" destId="{76C368BA-B65B-485C-B7FB-AC94ADCB44FC}" srcOrd="2" destOrd="0" presId="urn:microsoft.com/office/officeart/2005/8/layout/hProcess7#1"/>
  </dgm:cxnLst>
  <dgm:bg>
    <a:solidFill>
      <a:srgbClr val="00B0F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07819F-6F15-467A-9DC1-95B0783EFECD}" type="doc">
      <dgm:prSet loTypeId="urn:microsoft.com/office/officeart/2005/8/layout/cycle4#1" loCatId="relationship" qsTypeId="urn:microsoft.com/office/officeart/2005/8/quickstyle/3d1" qsCatId="3D" csTypeId="urn:microsoft.com/office/officeart/2005/8/colors/colorful5" csCatId="colorful" phldr="1"/>
      <dgm:spPr/>
      <dgm:t>
        <a:bodyPr/>
        <a:lstStyle/>
        <a:p>
          <a:endParaRPr lang="en-US"/>
        </a:p>
      </dgm:t>
    </dgm:pt>
    <dgm:pt modelId="{760B241A-5507-4FA3-92C6-7DAB5DE640A9}">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l"/>
          <a:r>
            <a:rPr lang="en-US" sz="1800" b="1" dirty="0">
              <a:solidFill>
                <a:schemeClr val="tx1"/>
              </a:solidFill>
            </a:rPr>
            <a:t>Assessment</a:t>
          </a:r>
        </a:p>
      </dgm:t>
    </dgm:pt>
    <dgm:pt modelId="{F1CC12AD-2DB1-42D7-B4E4-7756B471D63C}" type="parTrans" cxnId="{895A963B-F69A-4FD3-9665-1CE0578897DB}">
      <dgm:prSet/>
      <dgm:spPr/>
      <dgm:t>
        <a:bodyPr/>
        <a:lstStyle/>
        <a:p>
          <a:pPr algn="l"/>
          <a:endParaRPr lang="en-US" sz="1500" b="0"/>
        </a:p>
      </dgm:t>
    </dgm:pt>
    <dgm:pt modelId="{A412B885-A7EA-45B4-98EF-A3E747258BF3}" type="sibTrans" cxnId="{895A963B-F69A-4FD3-9665-1CE0578897DB}">
      <dgm:prSet custT="1"/>
      <dgm:spPr/>
      <dgm:t>
        <a:bodyPr/>
        <a:lstStyle/>
        <a:p>
          <a:pPr algn="l"/>
          <a:endParaRPr lang="en-US" sz="1500" b="0"/>
        </a:p>
      </dgm:t>
    </dgm:pt>
    <dgm:pt modelId="{F6305852-DC19-4C51-A768-30D9F8C80786}">
      <dgm:prSet phldrT="[Text]" custT="1"/>
      <dgm:spPr/>
      <dgm:t>
        <a:bodyPr/>
        <a:lstStyle/>
        <a:p>
          <a:pPr algn="l"/>
          <a:r>
            <a:rPr lang="en-US" sz="1500" dirty="0">
              <a:solidFill>
                <a:schemeClr val="tx1"/>
              </a:solidFill>
            </a:rPr>
            <a:t>Individual Development Plan</a:t>
          </a:r>
        </a:p>
      </dgm:t>
    </dgm:pt>
    <dgm:pt modelId="{89F12FC1-6952-471F-8AFA-3B5CE243895B}" type="parTrans" cxnId="{C9FFB9A6-5272-48BD-B6FC-DC4EFEE21AC0}">
      <dgm:prSet/>
      <dgm:spPr/>
      <dgm:t>
        <a:bodyPr/>
        <a:lstStyle/>
        <a:p>
          <a:pPr algn="l"/>
          <a:endParaRPr lang="en-US" sz="1500" b="0"/>
        </a:p>
      </dgm:t>
    </dgm:pt>
    <dgm:pt modelId="{4FA28B3D-D2CD-4B03-B329-E7455B62B12C}" type="sibTrans" cxnId="{C9FFB9A6-5272-48BD-B6FC-DC4EFEE21AC0}">
      <dgm:prSet/>
      <dgm:spPr/>
      <dgm:t>
        <a:bodyPr/>
        <a:lstStyle/>
        <a:p>
          <a:pPr algn="l"/>
          <a:endParaRPr lang="en-US" sz="1500" b="0"/>
        </a:p>
      </dgm:t>
    </dgm:pt>
    <dgm:pt modelId="{A013F1B8-1233-499A-8D53-8D1C5C825C6E}">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a:r>
            <a:rPr lang="en-US" sz="1800" b="1" dirty="0">
              <a:solidFill>
                <a:schemeClr val="tx1"/>
              </a:solidFill>
            </a:rPr>
            <a:t>Training</a:t>
          </a:r>
        </a:p>
      </dgm:t>
    </dgm:pt>
    <dgm:pt modelId="{94BA15E3-66BE-4388-8E54-4CB1424E72FE}" type="parTrans" cxnId="{D5CEBF8C-69A2-4E8F-BD8C-6163A0B110AA}">
      <dgm:prSet/>
      <dgm:spPr/>
      <dgm:t>
        <a:bodyPr/>
        <a:lstStyle/>
        <a:p>
          <a:pPr algn="l"/>
          <a:endParaRPr lang="en-US" sz="1500" b="0"/>
        </a:p>
      </dgm:t>
    </dgm:pt>
    <dgm:pt modelId="{084DA9BC-F8DA-4D44-A7AF-AF88637C9C24}" type="sibTrans" cxnId="{D5CEBF8C-69A2-4E8F-BD8C-6163A0B110AA}">
      <dgm:prSet custT="1"/>
      <dgm:spPr/>
      <dgm:t>
        <a:bodyPr/>
        <a:lstStyle/>
        <a:p>
          <a:pPr algn="l"/>
          <a:endParaRPr lang="en-US" sz="1500" b="0"/>
        </a:p>
      </dgm:t>
    </dgm:pt>
    <dgm:pt modelId="{C9CA3154-1801-4108-9720-69F7954B232C}">
      <dgm:prSet phldrT="[Text]" custT="1"/>
      <dgm:spPr/>
      <dgm:t>
        <a:bodyPr/>
        <a:lstStyle/>
        <a:p>
          <a:pPr algn="r"/>
          <a:r>
            <a:rPr lang="en-US" sz="1500" b="0" dirty="0">
              <a:solidFill>
                <a:schemeClr val="tx1"/>
              </a:solidFill>
            </a:rPr>
            <a:t>Orientation</a:t>
          </a:r>
        </a:p>
      </dgm:t>
    </dgm:pt>
    <dgm:pt modelId="{3729E8BD-BE4C-4EC5-992A-E73601BA9A6C}" type="parTrans" cxnId="{62480A06-DDEC-48F5-8919-0DAB8DB69D45}">
      <dgm:prSet/>
      <dgm:spPr/>
      <dgm:t>
        <a:bodyPr/>
        <a:lstStyle/>
        <a:p>
          <a:pPr algn="l"/>
          <a:endParaRPr lang="en-US" sz="1500" b="0"/>
        </a:p>
      </dgm:t>
    </dgm:pt>
    <dgm:pt modelId="{93E504B9-8F0C-4833-B098-2B37E5500ACE}" type="sibTrans" cxnId="{62480A06-DDEC-48F5-8919-0DAB8DB69D45}">
      <dgm:prSet/>
      <dgm:spPr/>
      <dgm:t>
        <a:bodyPr/>
        <a:lstStyle/>
        <a:p>
          <a:pPr algn="l"/>
          <a:endParaRPr lang="en-US" sz="1500" b="0"/>
        </a:p>
      </dgm:t>
    </dgm:pt>
    <dgm:pt modelId="{7C91E9B3-66C9-40C3-8EB4-8C8B8D1B44F1}">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l"/>
          <a:r>
            <a:rPr lang="en-US" sz="1800" b="1" dirty="0">
              <a:solidFill>
                <a:schemeClr val="tx1"/>
              </a:solidFill>
            </a:rPr>
            <a:t>Group Project</a:t>
          </a:r>
        </a:p>
      </dgm:t>
    </dgm:pt>
    <dgm:pt modelId="{FBEDA026-1B20-4463-82C9-7C2B5B3DB3AD}" type="parTrans" cxnId="{D5925284-5186-4E52-A8B0-EFAC2F40092D}">
      <dgm:prSet/>
      <dgm:spPr/>
      <dgm:t>
        <a:bodyPr/>
        <a:lstStyle/>
        <a:p>
          <a:pPr algn="l"/>
          <a:endParaRPr lang="en-US" sz="1500" b="0"/>
        </a:p>
      </dgm:t>
    </dgm:pt>
    <dgm:pt modelId="{62D77253-77BD-4A66-86D9-822126F5B9E0}" type="sibTrans" cxnId="{D5925284-5186-4E52-A8B0-EFAC2F40092D}">
      <dgm:prSet custT="1"/>
      <dgm:spPr/>
      <dgm:t>
        <a:bodyPr/>
        <a:lstStyle/>
        <a:p>
          <a:pPr algn="l"/>
          <a:endParaRPr lang="en-US" sz="1500" b="0"/>
        </a:p>
      </dgm:t>
    </dgm:pt>
    <dgm:pt modelId="{246D2E87-2468-432C-A684-1C05E0F07D6D}">
      <dgm:prSet phldrT="[Text]" custT="1"/>
      <dgm:spPr/>
      <dgm:t>
        <a:bodyPr/>
        <a:lstStyle/>
        <a:p>
          <a:pPr algn="r"/>
          <a:r>
            <a:rPr lang="en-US" sz="1500" dirty="0">
              <a:solidFill>
                <a:schemeClr val="tx1"/>
              </a:solidFill>
            </a:rPr>
            <a:t>Related to DBHDS Topic</a:t>
          </a:r>
        </a:p>
      </dgm:t>
    </dgm:pt>
    <dgm:pt modelId="{9752FF6E-0982-456E-BDF8-866976FFDCC4}" type="parTrans" cxnId="{91CF1925-287C-44A5-A3DB-60F87430F239}">
      <dgm:prSet/>
      <dgm:spPr/>
      <dgm:t>
        <a:bodyPr/>
        <a:lstStyle/>
        <a:p>
          <a:pPr algn="l"/>
          <a:endParaRPr lang="en-US" sz="1500" b="0"/>
        </a:p>
      </dgm:t>
    </dgm:pt>
    <dgm:pt modelId="{C88DBB77-9E16-4A4A-B714-81CF96CFBC3E}" type="sibTrans" cxnId="{91CF1925-287C-44A5-A3DB-60F87430F239}">
      <dgm:prSet/>
      <dgm:spPr/>
      <dgm:t>
        <a:bodyPr/>
        <a:lstStyle/>
        <a:p>
          <a:pPr algn="l"/>
          <a:endParaRPr lang="en-US" sz="1500" b="0"/>
        </a:p>
      </dgm:t>
    </dgm:pt>
    <dgm:pt modelId="{7BA57F25-D202-4456-8072-5F8F80792B29}">
      <dgm:prSet phldrT="[Text]" custT="1"/>
      <dgm:spPr/>
      <dgm:t>
        <a:bodyPr/>
        <a:lstStyle/>
        <a:p>
          <a:pPr algn="r"/>
          <a:r>
            <a:rPr lang="en-US" sz="1500" b="0" dirty="0">
              <a:solidFill>
                <a:schemeClr val="tx1"/>
              </a:solidFill>
            </a:rPr>
            <a:t>Monthly Workshops</a:t>
          </a:r>
        </a:p>
      </dgm:t>
    </dgm:pt>
    <dgm:pt modelId="{F677E606-0950-4BBB-BA3A-22A9DE75E428}" type="parTrans" cxnId="{3C8F6287-55B5-4C25-9B46-A2FCB839C0EC}">
      <dgm:prSet/>
      <dgm:spPr/>
      <dgm:t>
        <a:bodyPr/>
        <a:lstStyle/>
        <a:p>
          <a:pPr algn="l"/>
          <a:endParaRPr lang="en-US" sz="1500" b="0"/>
        </a:p>
      </dgm:t>
    </dgm:pt>
    <dgm:pt modelId="{7E8733A4-E0BB-402E-A74F-EA3595858A6A}" type="sibTrans" cxnId="{3C8F6287-55B5-4C25-9B46-A2FCB839C0EC}">
      <dgm:prSet/>
      <dgm:spPr/>
      <dgm:t>
        <a:bodyPr/>
        <a:lstStyle/>
        <a:p>
          <a:pPr algn="l"/>
          <a:endParaRPr lang="en-US" sz="1500" b="0"/>
        </a:p>
      </dgm:t>
    </dgm:pt>
    <dgm:pt modelId="{BE53E489-C11F-4FB8-B5B4-4D030526F2FA}">
      <dgm:prSet custT="1">
        <dgm:style>
          <a:lnRef idx="2">
            <a:schemeClr val="accent3"/>
          </a:lnRef>
          <a:fillRef idx="1">
            <a:schemeClr val="lt1"/>
          </a:fillRef>
          <a:effectRef idx="0">
            <a:schemeClr val="accent3"/>
          </a:effectRef>
          <a:fontRef idx="minor">
            <a:schemeClr val="dk1"/>
          </a:fontRef>
        </dgm:style>
      </dgm:prSet>
      <dgm:spPr>
        <a:solidFill>
          <a:srgbClr val="00B0F0"/>
        </a:solidFill>
      </dgm:spPr>
      <dgm:t>
        <a:bodyPr/>
        <a:lstStyle/>
        <a:p>
          <a:pPr algn="l"/>
          <a:r>
            <a:rPr lang="en-US" sz="1800" b="1" dirty="0">
              <a:solidFill>
                <a:schemeClr val="tx1"/>
              </a:solidFill>
            </a:rPr>
            <a:t>Special assignments</a:t>
          </a:r>
        </a:p>
      </dgm:t>
    </dgm:pt>
    <dgm:pt modelId="{D0418CEE-DCFD-48D8-8447-0D19AEDEE5C2}" type="parTrans" cxnId="{7BCF3394-2F38-41ED-ABD1-36835DCA0024}">
      <dgm:prSet/>
      <dgm:spPr/>
      <dgm:t>
        <a:bodyPr/>
        <a:lstStyle/>
        <a:p>
          <a:pPr algn="l"/>
          <a:endParaRPr lang="en-US" sz="1500" b="0"/>
        </a:p>
      </dgm:t>
    </dgm:pt>
    <dgm:pt modelId="{72B6DE12-094B-4290-ADD1-563D955D6C5A}" type="sibTrans" cxnId="{7BCF3394-2F38-41ED-ABD1-36835DCA0024}">
      <dgm:prSet/>
      <dgm:spPr/>
      <dgm:t>
        <a:bodyPr/>
        <a:lstStyle/>
        <a:p>
          <a:pPr algn="l"/>
          <a:endParaRPr lang="en-US" sz="1500" b="0"/>
        </a:p>
      </dgm:t>
    </dgm:pt>
    <dgm:pt modelId="{524328C8-577C-423A-B32C-0C24D11B6566}">
      <dgm:prSet custT="1"/>
      <dgm:spPr/>
      <dgm:t>
        <a:bodyPr/>
        <a:lstStyle/>
        <a:p>
          <a:pPr algn="l"/>
          <a:r>
            <a:rPr lang="en-US" sz="1500" dirty="0">
              <a:solidFill>
                <a:schemeClr val="tx1"/>
              </a:solidFill>
            </a:rPr>
            <a:t>Stretch assignments</a:t>
          </a:r>
        </a:p>
      </dgm:t>
    </dgm:pt>
    <dgm:pt modelId="{1C724539-73A9-4B7A-B9FD-9F6B118D0D0A}" type="parTrans" cxnId="{ED918D9E-B00D-43DC-A216-7754DE0F89DC}">
      <dgm:prSet/>
      <dgm:spPr/>
      <dgm:t>
        <a:bodyPr/>
        <a:lstStyle/>
        <a:p>
          <a:pPr algn="l"/>
          <a:endParaRPr lang="en-US" sz="1500" b="0"/>
        </a:p>
      </dgm:t>
    </dgm:pt>
    <dgm:pt modelId="{89CAE28A-2997-40E7-A1DC-595C73BFA45F}" type="sibTrans" cxnId="{ED918D9E-B00D-43DC-A216-7754DE0F89DC}">
      <dgm:prSet/>
      <dgm:spPr/>
      <dgm:t>
        <a:bodyPr/>
        <a:lstStyle/>
        <a:p>
          <a:pPr algn="l"/>
          <a:endParaRPr lang="en-US" sz="1500" b="0"/>
        </a:p>
      </dgm:t>
    </dgm:pt>
    <dgm:pt modelId="{0C548439-6593-41F3-BD3F-03143D5F99A2}">
      <dgm:prSet custT="1"/>
      <dgm:spPr/>
      <dgm:t>
        <a:bodyPr/>
        <a:lstStyle/>
        <a:p>
          <a:pPr algn="l"/>
          <a:r>
            <a:rPr lang="en-US" sz="1500" dirty="0">
              <a:solidFill>
                <a:schemeClr val="tx1"/>
              </a:solidFill>
            </a:rPr>
            <a:t>Cross training</a:t>
          </a:r>
        </a:p>
      </dgm:t>
    </dgm:pt>
    <dgm:pt modelId="{8160E389-DD05-4C1F-A9A4-DF345B10982A}" type="parTrans" cxnId="{5DA36337-60A2-4D29-8888-B39DEC530E24}">
      <dgm:prSet/>
      <dgm:spPr/>
      <dgm:t>
        <a:bodyPr/>
        <a:lstStyle/>
        <a:p>
          <a:pPr algn="l"/>
          <a:endParaRPr lang="en-US" sz="1500" b="0"/>
        </a:p>
      </dgm:t>
    </dgm:pt>
    <dgm:pt modelId="{3CD7BD23-7D1A-4BCA-999C-63AAD16E9887}" type="sibTrans" cxnId="{5DA36337-60A2-4D29-8888-B39DEC530E24}">
      <dgm:prSet/>
      <dgm:spPr/>
      <dgm:t>
        <a:bodyPr/>
        <a:lstStyle/>
        <a:p>
          <a:pPr algn="l"/>
          <a:endParaRPr lang="en-US" sz="1500" b="0"/>
        </a:p>
      </dgm:t>
    </dgm:pt>
    <dgm:pt modelId="{6B51F754-0E51-4D82-8F25-65B17C0E7183}">
      <dgm:prSet custT="1"/>
      <dgm:spPr/>
      <dgm:t>
        <a:bodyPr/>
        <a:lstStyle/>
        <a:p>
          <a:pPr algn="l"/>
          <a:r>
            <a:rPr lang="en-US" sz="1500" dirty="0">
              <a:solidFill>
                <a:schemeClr val="tx1"/>
              </a:solidFill>
            </a:rPr>
            <a:t>Job shadowing</a:t>
          </a:r>
        </a:p>
      </dgm:t>
    </dgm:pt>
    <dgm:pt modelId="{5332E5BF-7BCB-44BC-B721-E57271D9F28F}" type="parTrans" cxnId="{12828C8A-AC39-473D-AF02-2DB0FD2FA17E}">
      <dgm:prSet/>
      <dgm:spPr/>
      <dgm:t>
        <a:bodyPr/>
        <a:lstStyle/>
        <a:p>
          <a:pPr algn="l"/>
          <a:endParaRPr lang="en-US" sz="1500" b="0"/>
        </a:p>
      </dgm:t>
    </dgm:pt>
    <dgm:pt modelId="{6C0C93B6-032D-43A2-AC28-A919121CF845}" type="sibTrans" cxnId="{12828C8A-AC39-473D-AF02-2DB0FD2FA17E}">
      <dgm:prSet/>
      <dgm:spPr/>
      <dgm:t>
        <a:bodyPr/>
        <a:lstStyle/>
        <a:p>
          <a:pPr algn="l"/>
          <a:endParaRPr lang="en-US" sz="1500" b="0"/>
        </a:p>
      </dgm:t>
    </dgm:pt>
    <dgm:pt modelId="{13AF6CF1-0830-441F-80B3-B8C3CD627B55}">
      <dgm:prSet custT="1"/>
      <dgm:spPr/>
      <dgm:t>
        <a:bodyPr/>
        <a:lstStyle/>
        <a:p>
          <a:pPr algn="l"/>
          <a:r>
            <a:rPr lang="en-US" sz="1500" dirty="0">
              <a:solidFill>
                <a:schemeClr val="tx1"/>
              </a:solidFill>
            </a:rPr>
            <a:t>Learning communities</a:t>
          </a:r>
        </a:p>
      </dgm:t>
    </dgm:pt>
    <dgm:pt modelId="{7486B422-E391-4C5E-AC24-2789D09A236A}" type="parTrans" cxnId="{43FEF7AF-88E7-4071-AA4E-651FB8071838}">
      <dgm:prSet/>
      <dgm:spPr/>
      <dgm:t>
        <a:bodyPr/>
        <a:lstStyle/>
        <a:p>
          <a:pPr algn="l"/>
          <a:endParaRPr lang="en-US" sz="1500" b="0"/>
        </a:p>
      </dgm:t>
    </dgm:pt>
    <dgm:pt modelId="{283362EA-18D3-4563-BA31-1C87F5E1E74A}" type="sibTrans" cxnId="{43FEF7AF-88E7-4071-AA4E-651FB8071838}">
      <dgm:prSet/>
      <dgm:spPr/>
      <dgm:t>
        <a:bodyPr/>
        <a:lstStyle/>
        <a:p>
          <a:pPr algn="l"/>
          <a:endParaRPr lang="en-US" sz="1500" b="0"/>
        </a:p>
      </dgm:t>
    </dgm:pt>
    <dgm:pt modelId="{91726125-8EC1-42BF-AD35-7034E9AA626F}">
      <dgm:prSet phldrT="[Text]" custT="1"/>
      <dgm:spPr/>
      <dgm:t>
        <a:bodyPr/>
        <a:lstStyle/>
        <a:p>
          <a:pPr algn="l"/>
          <a:r>
            <a:rPr lang="en-US" sz="1500" dirty="0">
              <a:solidFill>
                <a:schemeClr val="tx1"/>
              </a:solidFill>
            </a:rPr>
            <a:t>Coaching sessions</a:t>
          </a:r>
        </a:p>
      </dgm:t>
    </dgm:pt>
    <dgm:pt modelId="{E0C1BA3D-A3EC-4127-9E60-33DAD84F50D9}" type="parTrans" cxnId="{4503C0A4-BA5C-4062-880C-3E6A58B40D12}">
      <dgm:prSet/>
      <dgm:spPr/>
      <dgm:t>
        <a:bodyPr/>
        <a:lstStyle/>
        <a:p>
          <a:pPr algn="l"/>
          <a:endParaRPr lang="en-US" sz="1500" b="0"/>
        </a:p>
      </dgm:t>
    </dgm:pt>
    <dgm:pt modelId="{38B3356A-7915-4315-AE6D-938E1B8BD6C0}" type="sibTrans" cxnId="{4503C0A4-BA5C-4062-880C-3E6A58B40D12}">
      <dgm:prSet/>
      <dgm:spPr/>
      <dgm:t>
        <a:bodyPr/>
        <a:lstStyle/>
        <a:p>
          <a:pPr algn="l"/>
          <a:endParaRPr lang="en-US" sz="1500" b="0"/>
        </a:p>
      </dgm:t>
    </dgm:pt>
    <dgm:pt modelId="{CFCD50C7-5524-4FB9-81EC-F51C8DE52B3E}">
      <dgm:prSet custT="1"/>
      <dgm:spPr/>
      <dgm:t>
        <a:bodyPr/>
        <a:lstStyle/>
        <a:p>
          <a:pPr algn="r"/>
          <a:r>
            <a:rPr lang="en-US" sz="1500" dirty="0">
              <a:solidFill>
                <a:schemeClr val="tx1"/>
              </a:solidFill>
            </a:rPr>
            <a:t>Teams based on mutual interests</a:t>
          </a:r>
        </a:p>
      </dgm:t>
    </dgm:pt>
    <dgm:pt modelId="{1CE6198D-A7A6-4CB1-8053-E0F1604D7FCD}" type="parTrans" cxnId="{6DEB5758-D4CC-452C-BF6B-624F90E74A10}">
      <dgm:prSet/>
      <dgm:spPr/>
      <dgm:t>
        <a:bodyPr/>
        <a:lstStyle/>
        <a:p>
          <a:pPr algn="l"/>
          <a:endParaRPr lang="en-US" sz="1500" b="0"/>
        </a:p>
      </dgm:t>
    </dgm:pt>
    <dgm:pt modelId="{8B450B05-8180-4D94-8D61-51AED1A18B80}" type="sibTrans" cxnId="{6DEB5758-D4CC-452C-BF6B-624F90E74A10}">
      <dgm:prSet/>
      <dgm:spPr/>
      <dgm:t>
        <a:bodyPr/>
        <a:lstStyle/>
        <a:p>
          <a:pPr algn="l"/>
          <a:endParaRPr lang="en-US" sz="1500" b="0"/>
        </a:p>
      </dgm:t>
    </dgm:pt>
    <dgm:pt modelId="{F7ECCC7F-68D2-4406-AAA4-621D1847184B}">
      <dgm:prSet custT="1"/>
      <dgm:spPr/>
      <dgm:t>
        <a:bodyPr/>
        <a:lstStyle/>
        <a:p>
          <a:pPr algn="l"/>
          <a:r>
            <a:rPr lang="en-US" sz="1500" dirty="0">
              <a:solidFill>
                <a:schemeClr val="tx1"/>
              </a:solidFill>
            </a:rPr>
            <a:t>MBTI/EQ 360 Assessment</a:t>
          </a:r>
        </a:p>
      </dgm:t>
    </dgm:pt>
    <dgm:pt modelId="{51B3274B-2EDC-47EB-B67C-793E482107E7}" type="parTrans" cxnId="{53DEB240-7575-4DC7-B1C1-0EE349434794}">
      <dgm:prSet/>
      <dgm:spPr/>
      <dgm:t>
        <a:bodyPr/>
        <a:lstStyle/>
        <a:p>
          <a:pPr algn="l"/>
          <a:endParaRPr lang="en-US" sz="1500" b="0"/>
        </a:p>
      </dgm:t>
    </dgm:pt>
    <dgm:pt modelId="{8F1A4C1C-2448-4037-9910-BFE0B737D256}" type="sibTrans" cxnId="{53DEB240-7575-4DC7-B1C1-0EE349434794}">
      <dgm:prSet/>
      <dgm:spPr/>
      <dgm:t>
        <a:bodyPr/>
        <a:lstStyle/>
        <a:p>
          <a:pPr algn="l"/>
          <a:endParaRPr lang="en-US" sz="1500" b="0"/>
        </a:p>
      </dgm:t>
    </dgm:pt>
    <dgm:pt modelId="{A157FCFB-2681-4991-BDA0-DA8AF6290B15}">
      <dgm:prSet custT="1"/>
      <dgm:spPr/>
      <dgm:t>
        <a:bodyPr/>
        <a:lstStyle/>
        <a:p>
          <a:pPr algn="l"/>
          <a:r>
            <a:rPr lang="en-US" sz="1500" dirty="0">
              <a:solidFill>
                <a:schemeClr val="tx1"/>
              </a:solidFill>
            </a:rPr>
            <a:t>Intercultural Development Inventory</a:t>
          </a:r>
        </a:p>
      </dgm:t>
    </dgm:pt>
    <dgm:pt modelId="{5CA70378-2E2E-42CA-AA98-E1D335A4A563}" type="parTrans" cxnId="{76DD1328-B639-4927-BEB4-D5C8563C1510}">
      <dgm:prSet/>
      <dgm:spPr/>
      <dgm:t>
        <a:bodyPr/>
        <a:lstStyle/>
        <a:p>
          <a:pPr algn="l"/>
          <a:endParaRPr lang="en-US" sz="1500" b="0"/>
        </a:p>
      </dgm:t>
    </dgm:pt>
    <dgm:pt modelId="{8AB68FA8-0A11-4A3F-8483-1F237695AC97}" type="sibTrans" cxnId="{76DD1328-B639-4927-BEB4-D5C8563C1510}">
      <dgm:prSet/>
      <dgm:spPr/>
      <dgm:t>
        <a:bodyPr/>
        <a:lstStyle/>
        <a:p>
          <a:pPr algn="l"/>
          <a:endParaRPr lang="en-US" sz="1500" b="0"/>
        </a:p>
      </dgm:t>
    </dgm:pt>
    <dgm:pt modelId="{3EFB6E12-7DAA-48DC-8687-B871705C71F5}">
      <dgm:prSet custT="1"/>
      <dgm:spPr/>
      <dgm:t>
        <a:bodyPr/>
        <a:lstStyle/>
        <a:p>
          <a:pPr algn="r"/>
          <a:r>
            <a:rPr lang="en-US" sz="1500" b="0" dirty="0">
              <a:solidFill>
                <a:schemeClr val="tx1"/>
              </a:solidFill>
            </a:rPr>
            <a:t>GA Day</a:t>
          </a:r>
        </a:p>
      </dgm:t>
    </dgm:pt>
    <dgm:pt modelId="{3A08C32B-354F-4A1C-9AE0-7F1302CC3418}" type="parTrans" cxnId="{CB8BE282-8B5C-4F13-84CF-77020288A3F4}">
      <dgm:prSet/>
      <dgm:spPr/>
      <dgm:t>
        <a:bodyPr/>
        <a:lstStyle/>
        <a:p>
          <a:pPr algn="l"/>
          <a:endParaRPr lang="en-US" sz="1500" b="0"/>
        </a:p>
      </dgm:t>
    </dgm:pt>
    <dgm:pt modelId="{A2C2DC68-DBBF-4359-9CE9-29A65FEA3EE4}" type="sibTrans" cxnId="{CB8BE282-8B5C-4F13-84CF-77020288A3F4}">
      <dgm:prSet/>
      <dgm:spPr/>
      <dgm:t>
        <a:bodyPr/>
        <a:lstStyle/>
        <a:p>
          <a:pPr algn="l"/>
          <a:endParaRPr lang="en-US" sz="1500" b="0"/>
        </a:p>
      </dgm:t>
    </dgm:pt>
    <dgm:pt modelId="{98E6AF07-D617-42BB-B73A-3B0DF28878D8}">
      <dgm:prSet custT="1"/>
      <dgm:spPr/>
      <dgm:t>
        <a:bodyPr/>
        <a:lstStyle/>
        <a:p>
          <a:pPr algn="r"/>
          <a:r>
            <a:rPr lang="en-US" sz="1500" b="0" dirty="0">
              <a:solidFill>
                <a:schemeClr val="tx1"/>
              </a:solidFill>
            </a:rPr>
            <a:t>Leadership Certificate Program</a:t>
          </a:r>
        </a:p>
      </dgm:t>
    </dgm:pt>
    <dgm:pt modelId="{48F19C23-98B2-4C9E-A0F2-42C24D601C27}" type="parTrans" cxnId="{B6F237F7-2734-40DD-849E-C641CA22D05A}">
      <dgm:prSet/>
      <dgm:spPr/>
      <dgm:t>
        <a:bodyPr/>
        <a:lstStyle/>
        <a:p>
          <a:pPr algn="l"/>
          <a:endParaRPr lang="en-US" sz="1500" b="0"/>
        </a:p>
      </dgm:t>
    </dgm:pt>
    <dgm:pt modelId="{788D40A2-FB94-4E32-ABE7-7C3C7ECB8349}" type="sibTrans" cxnId="{B6F237F7-2734-40DD-849E-C641CA22D05A}">
      <dgm:prSet/>
      <dgm:spPr/>
      <dgm:t>
        <a:bodyPr/>
        <a:lstStyle/>
        <a:p>
          <a:pPr algn="l"/>
          <a:endParaRPr lang="en-US" sz="1500" b="0"/>
        </a:p>
      </dgm:t>
    </dgm:pt>
    <dgm:pt modelId="{93E22830-BC72-46E1-8552-80A480E8D77B}">
      <dgm:prSet custT="1"/>
      <dgm:spPr/>
      <dgm:t>
        <a:bodyPr/>
        <a:lstStyle/>
        <a:p>
          <a:pPr algn="r"/>
          <a:r>
            <a:rPr lang="en-US" sz="1500" dirty="0">
              <a:solidFill>
                <a:schemeClr val="tx1"/>
              </a:solidFill>
            </a:rPr>
            <a:t>Presentation to high level leadership</a:t>
          </a:r>
        </a:p>
      </dgm:t>
    </dgm:pt>
    <dgm:pt modelId="{6621C48E-57D4-494A-986A-FE2BC589D5D6}" type="parTrans" cxnId="{EAC34E9F-01BF-4887-B120-9966F3B0EF14}">
      <dgm:prSet/>
      <dgm:spPr/>
      <dgm:t>
        <a:bodyPr/>
        <a:lstStyle/>
        <a:p>
          <a:pPr algn="l"/>
          <a:endParaRPr lang="en-US" sz="1500" b="0"/>
        </a:p>
      </dgm:t>
    </dgm:pt>
    <dgm:pt modelId="{D4510F1E-B4EB-4FA0-BCB8-2C60BCE70C19}" type="sibTrans" cxnId="{EAC34E9F-01BF-4887-B120-9966F3B0EF14}">
      <dgm:prSet/>
      <dgm:spPr/>
      <dgm:t>
        <a:bodyPr/>
        <a:lstStyle/>
        <a:p>
          <a:pPr algn="l"/>
          <a:endParaRPr lang="en-US" sz="1500" b="0"/>
        </a:p>
      </dgm:t>
    </dgm:pt>
    <dgm:pt modelId="{372B5A3A-A967-490F-9212-571AFBCC4FCF}">
      <dgm:prSet custT="1"/>
      <dgm:spPr/>
      <dgm:t>
        <a:bodyPr/>
        <a:lstStyle/>
        <a:p>
          <a:pPr algn="r"/>
          <a:r>
            <a:rPr lang="en-US" sz="1500" b="0" dirty="0">
              <a:solidFill>
                <a:schemeClr val="tx1"/>
              </a:solidFill>
            </a:rPr>
            <a:t>MPA in a day</a:t>
          </a:r>
        </a:p>
      </dgm:t>
    </dgm:pt>
    <dgm:pt modelId="{9BEF49A5-9188-4B23-9F42-4D2F9998804A}" type="parTrans" cxnId="{8BC4027A-1CFE-40CC-A645-CACCF3D47517}">
      <dgm:prSet/>
      <dgm:spPr/>
      <dgm:t>
        <a:bodyPr/>
        <a:lstStyle/>
        <a:p>
          <a:endParaRPr lang="en-US"/>
        </a:p>
      </dgm:t>
    </dgm:pt>
    <dgm:pt modelId="{96F42451-D94F-4317-B094-0191AFCCB3BA}" type="sibTrans" cxnId="{8BC4027A-1CFE-40CC-A645-CACCF3D47517}">
      <dgm:prSet/>
      <dgm:spPr/>
      <dgm:t>
        <a:bodyPr/>
        <a:lstStyle/>
        <a:p>
          <a:endParaRPr lang="en-US"/>
        </a:p>
      </dgm:t>
    </dgm:pt>
    <dgm:pt modelId="{D294188B-4774-440B-9084-B2EC953C34ED}">
      <dgm:prSet phldrT="[Text]" custT="1"/>
      <dgm:spPr/>
      <dgm:t>
        <a:bodyPr/>
        <a:lstStyle/>
        <a:p>
          <a:pPr algn="r"/>
          <a:r>
            <a:rPr lang="en-US" sz="1500" b="0" dirty="0">
              <a:solidFill>
                <a:schemeClr val="tx1"/>
              </a:solidFill>
            </a:rPr>
            <a:t>MVP</a:t>
          </a:r>
        </a:p>
      </dgm:t>
    </dgm:pt>
    <dgm:pt modelId="{62813EF0-0C38-49C2-8790-335E689B3A04}" type="parTrans" cxnId="{629E6951-07F3-4E22-A9A4-31BE714310A8}">
      <dgm:prSet/>
      <dgm:spPr/>
      <dgm:t>
        <a:bodyPr/>
        <a:lstStyle/>
        <a:p>
          <a:endParaRPr lang="en-US"/>
        </a:p>
      </dgm:t>
    </dgm:pt>
    <dgm:pt modelId="{F6EB26F3-BB69-4B84-A779-9D9AA9950870}" type="sibTrans" cxnId="{629E6951-07F3-4E22-A9A4-31BE714310A8}">
      <dgm:prSet/>
      <dgm:spPr/>
      <dgm:t>
        <a:bodyPr/>
        <a:lstStyle/>
        <a:p>
          <a:endParaRPr lang="en-US"/>
        </a:p>
      </dgm:t>
    </dgm:pt>
    <dgm:pt modelId="{9828F075-19B1-450B-8F64-75ABEE87AF28}" type="pres">
      <dgm:prSet presAssocID="{6E07819F-6F15-467A-9DC1-95B0783EFECD}" presName="cycleMatrixDiagram" presStyleCnt="0">
        <dgm:presLayoutVars>
          <dgm:chMax val="1"/>
          <dgm:dir/>
          <dgm:animLvl val="lvl"/>
          <dgm:resizeHandles val="exact"/>
        </dgm:presLayoutVars>
      </dgm:prSet>
      <dgm:spPr/>
    </dgm:pt>
    <dgm:pt modelId="{DFFC5001-E1EB-44BE-8EF1-694DAADEFA1D}" type="pres">
      <dgm:prSet presAssocID="{6E07819F-6F15-467A-9DC1-95B0783EFECD}" presName="children" presStyleCnt="0"/>
      <dgm:spPr/>
    </dgm:pt>
    <dgm:pt modelId="{6BD9AB6E-EB9D-4262-8E28-860843141954}" type="pres">
      <dgm:prSet presAssocID="{6E07819F-6F15-467A-9DC1-95B0783EFECD}" presName="child1group" presStyleCnt="0"/>
      <dgm:spPr/>
    </dgm:pt>
    <dgm:pt modelId="{A9EB8503-898D-42EE-8766-1448DB2DEA66}" type="pres">
      <dgm:prSet presAssocID="{6E07819F-6F15-467A-9DC1-95B0783EFECD}" presName="child1" presStyleLbl="bgAcc1" presStyleIdx="0" presStyleCnt="4" custScaleX="169255"/>
      <dgm:spPr/>
    </dgm:pt>
    <dgm:pt modelId="{3470DDEA-8088-496E-BEDB-30A8589E76F0}" type="pres">
      <dgm:prSet presAssocID="{6E07819F-6F15-467A-9DC1-95B0783EFECD}" presName="child1Text" presStyleLbl="bgAcc1" presStyleIdx="0" presStyleCnt="4">
        <dgm:presLayoutVars>
          <dgm:bulletEnabled val="1"/>
        </dgm:presLayoutVars>
      </dgm:prSet>
      <dgm:spPr/>
    </dgm:pt>
    <dgm:pt modelId="{1A2BC287-A82E-46E0-BC38-00C596A93671}" type="pres">
      <dgm:prSet presAssocID="{6E07819F-6F15-467A-9DC1-95B0783EFECD}" presName="child2group" presStyleCnt="0"/>
      <dgm:spPr/>
    </dgm:pt>
    <dgm:pt modelId="{D207D9C5-CC81-465A-A5D7-3312098EF65F}" type="pres">
      <dgm:prSet presAssocID="{6E07819F-6F15-467A-9DC1-95B0783EFECD}" presName="child2" presStyleLbl="bgAcc1" presStyleIdx="1" presStyleCnt="4" custScaleX="195991"/>
      <dgm:spPr/>
    </dgm:pt>
    <dgm:pt modelId="{BA5846BF-1D34-4B73-8FF3-EBD04513CD37}" type="pres">
      <dgm:prSet presAssocID="{6E07819F-6F15-467A-9DC1-95B0783EFECD}" presName="child2Text" presStyleLbl="bgAcc1" presStyleIdx="1" presStyleCnt="4">
        <dgm:presLayoutVars>
          <dgm:bulletEnabled val="1"/>
        </dgm:presLayoutVars>
      </dgm:prSet>
      <dgm:spPr/>
    </dgm:pt>
    <dgm:pt modelId="{0A588A50-2623-41C8-A845-14525754BC72}" type="pres">
      <dgm:prSet presAssocID="{6E07819F-6F15-467A-9DC1-95B0783EFECD}" presName="child3group" presStyleCnt="0"/>
      <dgm:spPr/>
    </dgm:pt>
    <dgm:pt modelId="{4EE1466B-2E46-4C2F-AC67-CF7F4CB9D8C8}" type="pres">
      <dgm:prSet presAssocID="{6E07819F-6F15-467A-9DC1-95B0783EFECD}" presName="child3" presStyleLbl="bgAcc1" presStyleIdx="2" presStyleCnt="4" custScaleX="186554" custScaleY="102132" custLinFactNeighborX="9794" custLinFactNeighborY="-962"/>
      <dgm:spPr/>
    </dgm:pt>
    <dgm:pt modelId="{FA8D98DF-D685-44DE-87DD-31122EC7A66E}" type="pres">
      <dgm:prSet presAssocID="{6E07819F-6F15-467A-9DC1-95B0783EFECD}" presName="child3Text" presStyleLbl="bgAcc1" presStyleIdx="2" presStyleCnt="4">
        <dgm:presLayoutVars>
          <dgm:bulletEnabled val="1"/>
        </dgm:presLayoutVars>
      </dgm:prSet>
      <dgm:spPr/>
    </dgm:pt>
    <dgm:pt modelId="{A8AB2EF5-678C-40F5-A5E3-0E89D398EE13}" type="pres">
      <dgm:prSet presAssocID="{6E07819F-6F15-467A-9DC1-95B0783EFECD}" presName="child4group" presStyleCnt="0"/>
      <dgm:spPr/>
    </dgm:pt>
    <dgm:pt modelId="{902707B2-FAE3-4057-9C94-5656F09B7975}" type="pres">
      <dgm:prSet presAssocID="{6E07819F-6F15-467A-9DC1-95B0783EFECD}" presName="child4" presStyleLbl="bgAcc1" presStyleIdx="3" presStyleCnt="4" custScaleX="169255"/>
      <dgm:spPr/>
    </dgm:pt>
    <dgm:pt modelId="{B6F2A53D-0897-45F4-ADBA-D6DA4C0C774D}" type="pres">
      <dgm:prSet presAssocID="{6E07819F-6F15-467A-9DC1-95B0783EFECD}" presName="child4Text" presStyleLbl="bgAcc1" presStyleIdx="3" presStyleCnt="4">
        <dgm:presLayoutVars>
          <dgm:bulletEnabled val="1"/>
        </dgm:presLayoutVars>
      </dgm:prSet>
      <dgm:spPr/>
    </dgm:pt>
    <dgm:pt modelId="{55497996-F186-44DB-87F6-C6161F9B6B18}" type="pres">
      <dgm:prSet presAssocID="{6E07819F-6F15-467A-9DC1-95B0783EFECD}" presName="childPlaceholder" presStyleCnt="0"/>
      <dgm:spPr/>
    </dgm:pt>
    <dgm:pt modelId="{E7CC508C-3A34-4722-AFD5-1B740754FE25}" type="pres">
      <dgm:prSet presAssocID="{6E07819F-6F15-467A-9DC1-95B0783EFECD}" presName="circle" presStyleCnt="0"/>
      <dgm:spPr/>
    </dgm:pt>
    <dgm:pt modelId="{A8BE799A-CDEC-4C77-9F7D-7668C7761D0B}" type="pres">
      <dgm:prSet presAssocID="{6E07819F-6F15-467A-9DC1-95B0783EFECD}" presName="quadrant1" presStyleLbl="node1" presStyleIdx="0" presStyleCnt="4">
        <dgm:presLayoutVars>
          <dgm:chMax val="1"/>
          <dgm:bulletEnabled val="1"/>
        </dgm:presLayoutVars>
      </dgm:prSet>
      <dgm:spPr/>
    </dgm:pt>
    <dgm:pt modelId="{8258BFEC-73E4-424B-8697-2A51A1CA5281}" type="pres">
      <dgm:prSet presAssocID="{6E07819F-6F15-467A-9DC1-95B0783EFECD}" presName="quadrant2" presStyleLbl="node1" presStyleIdx="1" presStyleCnt="4">
        <dgm:presLayoutVars>
          <dgm:chMax val="1"/>
          <dgm:bulletEnabled val="1"/>
        </dgm:presLayoutVars>
      </dgm:prSet>
      <dgm:spPr/>
    </dgm:pt>
    <dgm:pt modelId="{88E6A967-805F-4911-8CDA-33C412E6DC7A}" type="pres">
      <dgm:prSet presAssocID="{6E07819F-6F15-467A-9DC1-95B0783EFECD}" presName="quadrant3" presStyleLbl="node1" presStyleIdx="2" presStyleCnt="4" custScaleX="94351" custScaleY="97904">
        <dgm:presLayoutVars>
          <dgm:chMax val="1"/>
          <dgm:bulletEnabled val="1"/>
        </dgm:presLayoutVars>
      </dgm:prSet>
      <dgm:spPr/>
    </dgm:pt>
    <dgm:pt modelId="{B1AFD3D9-237E-4F75-9E6D-3BD56E62B152}" type="pres">
      <dgm:prSet presAssocID="{6E07819F-6F15-467A-9DC1-95B0783EFECD}" presName="quadrant4" presStyleLbl="node1" presStyleIdx="3" presStyleCnt="4">
        <dgm:presLayoutVars>
          <dgm:chMax val="1"/>
          <dgm:bulletEnabled val="1"/>
        </dgm:presLayoutVars>
      </dgm:prSet>
      <dgm:spPr/>
    </dgm:pt>
    <dgm:pt modelId="{E2B4A0A2-D146-471E-9145-0F3589F8C726}" type="pres">
      <dgm:prSet presAssocID="{6E07819F-6F15-467A-9DC1-95B0783EFECD}" presName="quadrantPlaceholder" presStyleCnt="0"/>
      <dgm:spPr/>
    </dgm:pt>
    <dgm:pt modelId="{26D07FB5-1918-4DE5-A8EF-396614634DFD}" type="pres">
      <dgm:prSet presAssocID="{6E07819F-6F15-467A-9DC1-95B0783EFECD}" presName="center1" presStyleLbl="fgShp" presStyleIdx="0" presStyleCnt="2" custScaleY="58808"/>
      <dgm:spPr>
        <a:prstGeom prst="blockArc">
          <a:avLst/>
        </a:prstGeom>
      </dgm:spPr>
    </dgm:pt>
    <dgm:pt modelId="{A966A83C-F5FA-4EF3-9454-B229FBC78D9B}" type="pres">
      <dgm:prSet presAssocID="{6E07819F-6F15-467A-9DC1-95B0783EFECD}" presName="center2" presStyleLbl="fgShp" presStyleIdx="1" presStyleCnt="2" custScaleY="49637"/>
      <dgm:spPr>
        <a:prstGeom prst="blockArc">
          <a:avLst/>
        </a:prstGeom>
      </dgm:spPr>
    </dgm:pt>
  </dgm:ptLst>
  <dgm:cxnLst>
    <dgm:cxn modelId="{C1B92B05-926B-48AC-9820-0047962D4F87}" type="presOf" srcId="{A157FCFB-2681-4991-BDA0-DA8AF6290B15}" destId="{3470DDEA-8088-496E-BEDB-30A8589E76F0}" srcOrd="1" destOrd="1" presId="urn:microsoft.com/office/officeart/2005/8/layout/cycle4#1"/>
    <dgm:cxn modelId="{62480A06-DDEC-48F5-8919-0DAB8DB69D45}" srcId="{A013F1B8-1233-499A-8D53-8D1C5C825C6E}" destId="{C9CA3154-1801-4108-9720-69F7954B232C}" srcOrd="0" destOrd="0" parTransId="{3729E8BD-BE4C-4EC5-992A-E73601BA9A6C}" sibTransId="{93E504B9-8F0C-4833-B098-2B37E5500ACE}"/>
    <dgm:cxn modelId="{77A8A70D-750D-44C0-AA15-BF13CB2A7F4F}" type="presOf" srcId="{93E22830-BC72-46E1-8552-80A480E8D77B}" destId="{FA8D98DF-D685-44DE-87DD-31122EC7A66E}" srcOrd="1" destOrd="2" presId="urn:microsoft.com/office/officeart/2005/8/layout/cycle4#1"/>
    <dgm:cxn modelId="{587B4C18-CE2B-4128-A737-6E0B185139F1}" type="presOf" srcId="{91726125-8EC1-42BF-AD35-7034E9AA626F}" destId="{A9EB8503-898D-42EE-8766-1448DB2DEA66}" srcOrd="0" destOrd="3" presId="urn:microsoft.com/office/officeart/2005/8/layout/cycle4#1"/>
    <dgm:cxn modelId="{A08FDF19-3DBC-4672-A156-CB2D95B90587}" type="presOf" srcId="{246D2E87-2468-432C-A684-1C05E0F07D6D}" destId="{FA8D98DF-D685-44DE-87DD-31122EC7A66E}" srcOrd="1" destOrd="1" presId="urn:microsoft.com/office/officeart/2005/8/layout/cycle4#1"/>
    <dgm:cxn modelId="{00DBF61B-512C-43C9-BA15-0B14BAB45A2C}" type="presOf" srcId="{F7ECCC7F-68D2-4406-AAA4-621D1847184B}" destId="{3470DDEA-8088-496E-BEDB-30A8589E76F0}" srcOrd="1" destOrd="0" presId="urn:microsoft.com/office/officeart/2005/8/layout/cycle4#1"/>
    <dgm:cxn modelId="{1CDE641F-B9DC-419B-AB97-81463C80E0B7}" type="presOf" srcId="{93E22830-BC72-46E1-8552-80A480E8D77B}" destId="{4EE1466B-2E46-4C2F-AC67-CF7F4CB9D8C8}" srcOrd="0" destOrd="2" presId="urn:microsoft.com/office/officeart/2005/8/layout/cycle4#1"/>
    <dgm:cxn modelId="{D862AE21-91CC-4A28-A833-35E80BC24AB7}" type="presOf" srcId="{6E07819F-6F15-467A-9DC1-95B0783EFECD}" destId="{9828F075-19B1-450B-8F64-75ABEE87AF28}" srcOrd="0" destOrd="0" presId="urn:microsoft.com/office/officeart/2005/8/layout/cycle4#1"/>
    <dgm:cxn modelId="{91CF1925-287C-44A5-A3DB-60F87430F239}" srcId="{7C91E9B3-66C9-40C3-8EB4-8C8B8D1B44F1}" destId="{246D2E87-2468-432C-A684-1C05E0F07D6D}" srcOrd="1" destOrd="0" parTransId="{9752FF6E-0982-456E-BDF8-866976FFDCC4}" sibTransId="{C88DBB77-9E16-4A4A-B714-81CF96CFBC3E}"/>
    <dgm:cxn modelId="{76DD1328-B639-4927-BEB4-D5C8563C1510}" srcId="{760B241A-5507-4FA3-92C6-7DAB5DE640A9}" destId="{A157FCFB-2681-4991-BDA0-DA8AF6290B15}" srcOrd="1" destOrd="0" parTransId="{5CA70378-2E2E-42CA-AA98-E1D335A4A563}" sibTransId="{8AB68FA8-0A11-4A3F-8483-1F237695AC97}"/>
    <dgm:cxn modelId="{A8A26D30-A13A-4F2F-89CB-43D4DB1F065F}" type="presOf" srcId="{372B5A3A-A967-490F-9212-571AFBCC4FCF}" destId="{BA5846BF-1D34-4B73-8FF3-EBD04513CD37}" srcOrd="1" destOrd="4" presId="urn:microsoft.com/office/officeart/2005/8/layout/cycle4#1"/>
    <dgm:cxn modelId="{5DA36337-60A2-4D29-8888-B39DEC530E24}" srcId="{BE53E489-C11F-4FB8-B5B4-4D030526F2FA}" destId="{0C548439-6593-41F3-BD3F-03143D5F99A2}" srcOrd="1" destOrd="0" parTransId="{8160E389-DD05-4C1F-A9A4-DF345B10982A}" sibTransId="{3CD7BD23-7D1A-4BCA-999C-63AAD16E9887}"/>
    <dgm:cxn modelId="{895A963B-F69A-4FD3-9665-1CE0578897DB}" srcId="{6E07819F-6F15-467A-9DC1-95B0783EFECD}" destId="{760B241A-5507-4FA3-92C6-7DAB5DE640A9}" srcOrd="0" destOrd="0" parTransId="{F1CC12AD-2DB1-42D7-B4E4-7756B471D63C}" sibTransId="{A412B885-A7EA-45B4-98EF-A3E747258BF3}"/>
    <dgm:cxn modelId="{2705A83E-2816-4122-A162-4A6EAF79F7ED}" type="presOf" srcId="{C9CA3154-1801-4108-9720-69F7954B232C}" destId="{BA5846BF-1D34-4B73-8FF3-EBD04513CD37}" srcOrd="1" destOrd="0" presId="urn:microsoft.com/office/officeart/2005/8/layout/cycle4#1"/>
    <dgm:cxn modelId="{53DEB240-7575-4DC7-B1C1-0EE349434794}" srcId="{760B241A-5507-4FA3-92C6-7DAB5DE640A9}" destId="{F7ECCC7F-68D2-4406-AAA4-621D1847184B}" srcOrd="0" destOrd="0" parTransId="{51B3274B-2EDC-47EB-B67C-793E482107E7}" sibTransId="{8F1A4C1C-2448-4037-9910-BFE0B737D256}"/>
    <dgm:cxn modelId="{DB05815B-4EC4-43A9-8A08-5A8A2D17073F}" type="presOf" srcId="{6B51F754-0E51-4D82-8F25-65B17C0E7183}" destId="{902707B2-FAE3-4057-9C94-5656F09B7975}" srcOrd="0" destOrd="2" presId="urn:microsoft.com/office/officeart/2005/8/layout/cycle4#1"/>
    <dgm:cxn modelId="{150F6641-25B9-4EA7-BACA-C80445E1E1D2}" type="presOf" srcId="{3EFB6E12-7DAA-48DC-8687-B871705C71F5}" destId="{BA5846BF-1D34-4B73-8FF3-EBD04513CD37}" srcOrd="1" destOrd="2" presId="urn:microsoft.com/office/officeart/2005/8/layout/cycle4#1"/>
    <dgm:cxn modelId="{273A6543-8890-42FD-BB08-9D6F5042A64E}" type="presOf" srcId="{CFCD50C7-5524-4FB9-81EC-F51C8DE52B3E}" destId="{FA8D98DF-D685-44DE-87DD-31122EC7A66E}" srcOrd="1" destOrd="0" presId="urn:microsoft.com/office/officeart/2005/8/layout/cycle4#1"/>
    <dgm:cxn modelId="{A8E2E744-6BA0-4719-9449-6C5F2066A5FC}" type="presOf" srcId="{CFCD50C7-5524-4FB9-81EC-F51C8DE52B3E}" destId="{4EE1466B-2E46-4C2F-AC67-CF7F4CB9D8C8}" srcOrd="0" destOrd="0" presId="urn:microsoft.com/office/officeart/2005/8/layout/cycle4#1"/>
    <dgm:cxn modelId="{2ABF0265-09B1-4DF0-972F-0D1A807B9D13}" type="presOf" srcId="{F6305852-DC19-4C51-A768-30D9F8C80786}" destId="{A9EB8503-898D-42EE-8766-1448DB2DEA66}" srcOrd="0" destOrd="2" presId="urn:microsoft.com/office/officeart/2005/8/layout/cycle4#1"/>
    <dgm:cxn modelId="{6BB13F69-5AC7-424A-B025-673DD276DBA3}" type="presOf" srcId="{A157FCFB-2681-4991-BDA0-DA8AF6290B15}" destId="{A9EB8503-898D-42EE-8766-1448DB2DEA66}" srcOrd="0" destOrd="1" presId="urn:microsoft.com/office/officeart/2005/8/layout/cycle4#1"/>
    <dgm:cxn modelId="{E31F554D-CF9B-4871-AA08-7129C50B4713}" type="presOf" srcId="{F7ECCC7F-68D2-4406-AAA4-621D1847184B}" destId="{A9EB8503-898D-42EE-8766-1448DB2DEA66}" srcOrd="0" destOrd="0" presId="urn:microsoft.com/office/officeart/2005/8/layout/cycle4#1"/>
    <dgm:cxn modelId="{629E6951-07F3-4E22-A9A4-31BE714310A8}" srcId="{A013F1B8-1233-499A-8D53-8D1C5C825C6E}" destId="{D294188B-4774-440B-9084-B2EC953C34ED}" srcOrd="1" destOrd="0" parTransId="{62813EF0-0C38-49C2-8790-335E689B3A04}" sibTransId="{F6EB26F3-BB69-4B84-A779-9D9AA9950870}"/>
    <dgm:cxn modelId="{E31C5951-ABEE-4020-A395-974CF8822D66}" type="presOf" srcId="{3EFB6E12-7DAA-48DC-8687-B871705C71F5}" destId="{D207D9C5-CC81-465A-A5D7-3312098EF65F}" srcOrd="0" destOrd="2" presId="urn:microsoft.com/office/officeart/2005/8/layout/cycle4#1"/>
    <dgm:cxn modelId="{F8A22F58-A4F0-42C3-831E-2A7A25F344F7}" type="presOf" srcId="{0C548439-6593-41F3-BD3F-03143D5F99A2}" destId="{902707B2-FAE3-4057-9C94-5656F09B7975}" srcOrd="0" destOrd="1" presId="urn:microsoft.com/office/officeart/2005/8/layout/cycle4#1"/>
    <dgm:cxn modelId="{6DEB5758-D4CC-452C-BF6B-624F90E74A10}" srcId="{7C91E9B3-66C9-40C3-8EB4-8C8B8D1B44F1}" destId="{CFCD50C7-5524-4FB9-81EC-F51C8DE52B3E}" srcOrd="0" destOrd="0" parTransId="{1CE6198D-A7A6-4CB1-8053-E0F1604D7FCD}" sibTransId="{8B450B05-8180-4D94-8D61-51AED1A18B80}"/>
    <dgm:cxn modelId="{16E3B679-47CF-41C2-AD64-93696509B99E}" type="presOf" srcId="{246D2E87-2468-432C-A684-1C05E0F07D6D}" destId="{4EE1466B-2E46-4C2F-AC67-CF7F4CB9D8C8}" srcOrd="0" destOrd="1" presId="urn:microsoft.com/office/officeart/2005/8/layout/cycle4#1"/>
    <dgm:cxn modelId="{8BC4027A-1CFE-40CC-A645-CACCF3D47517}" srcId="{A013F1B8-1233-499A-8D53-8D1C5C825C6E}" destId="{372B5A3A-A967-490F-9212-571AFBCC4FCF}" srcOrd="4" destOrd="0" parTransId="{9BEF49A5-9188-4B23-9F42-4D2F9998804A}" sibTransId="{96F42451-D94F-4317-B094-0191AFCCB3BA}"/>
    <dgm:cxn modelId="{5F85247A-F807-4C41-9434-C1BCCF0EC856}" type="presOf" srcId="{0C548439-6593-41F3-BD3F-03143D5F99A2}" destId="{B6F2A53D-0897-45F4-ADBA-D6DA4C0C774D}" srcOrd="1" destOrd="1" presId="urn:microsoft.com/office/officeart/2005/8/layout/cycle4#1"/>
    <dgm:cxn modelId="{9A09F25A-B388-4839-835A-84EEAB021EBA}" type="presOf" srcId="{372B5A3A-A967-490F-9212-571AFBCC4FCF}" destId="{D207D9C5-CC81-465A-A5D7-3312098EF65F}" srcOrd="0" destOrd="4" presId="urn:microsoft.com/office/officeart/2005/8/layout/cycle4#1"/>
    <dgm:cxn modelId="{B7EC057F-45EF-47FD-9A33-8C981720E6F7}" type="presOf" srcId="{6B51F754-0E51-4D82-8F25-65B17C0E7183}" destId="{B6F2A53D-0897-45F4-ADBA-D6DA4C0C774D}" srcOrd="1" destOrd="2" presId="urn:microsoft.com/office/officeart/2005/8/layout/cycle4#1"/>
    <dgm:cxn modelId="{CB8BE282-8B5C-4F13-84CF-77020288A3F4}" srcId="{A013F1B8-1233-499A-8D53-8D1C5C825C6E}" destId="{3EFB6E12-7DAA-48DC-8687-B871705C71F5}" srcOrd="2" destOrd="0" parTransId="{3A08C32B-354F-4A1C-9AE0-7F1302CC3418}" sibTransId="{A2C2DC68-DBBF-4359-9CE9-29A65FEA3EE4}"/>
    <dgm:cxn modelId="{D5925284-5186-4E52-A8B0-EFAC2F40092D}" srcId="{6E07819F-6F15-467A-9DC1-95B0783EFECD}" destId="{7C91E9B3-66C9-40C3-8EB4-8C8B8D1B44F1}" srcOrd="2" destOrd="0" parTransId="{FBEDA026-1B20-4463-82C9-7C2B5B3DB3AD}" sibTransId="{62D77253-77BD-4A66-86D9-822126F5B9E0}"/>
    <dgm:cxn modelId="{3C8F6287-55B5-4C25-9B46-A2FCB839C0EC}" srcId="{A013F1B8-1233-499A-8D53-8D1C5C825C6E}" destId="{7BA57F25-D202-4456-8072-5F8F80792B29}" srcOrd="5" destOrd="0" parTransId="{F677E606-0950-4BBB-BA3A-22A9DE75E428}" sibTransId="{7E8733A4-E0BB-402E-A74F-EA3595858A6A}"/>
    <dgm:cxn modelId="{12828C8A-AC39-473D-AF02-2DB0FD2FA17E}" srcId="{BE53E489-C11F-4FB8-B5B4-4D030526F2FA}" destId="{6B51F754-0E51-4D82-8F25-65B17C0E7183}" srcOrd="2" destOrd="0" parTransId="{5332E5BF-7BCB-44BC-B721-E57271D9F28F}" sibTransId="{6C0C93B6-032D-43A2-AC28-A919121CF845}"/>
    <dgm:cxn modelId="{387BF08B-6E50-4F36-9C42-EEB3AD675786}" type="presOf" srcId="{98E6AF07-D617-42BB-B73A-3B0DF28878D8}" destId="{D207D9C5-CC81-465A-A5D7-3312098EF65F}" srcOrd="0" destOrd="3" presId="urn:microsoft.com/office/officeart/2005/8/layout/cycle4#1"/>
    <dgm:cxn modelId="{D5CEBF8C-69A2-4E8F-BD8C-6163A0B110AA}" srcId="{6E07819F-6F15-467A-9DC1-95B0783EFECD}" destId="{A013F1B8-1233-499A-8D53-8D1C5C825C6E}" srcOrd="1" destOrd="0" parTransId="{94BA15E3-66BE-4388-8E54-4CB1424E72FE}" sibTransId="{084DA9BC-F8DA-4D44-A7AF-AF88637C9C24}"/>
    <dgm:cxn modelId="{13CFB88E-0BF4-411D-B6FB-468DE668CEA0}" type="presOf" srcId="{F6305852-DC19-4C51-A768-30D9F8C80786}" destId="{3470DDEA-8088-496E-BEDB-30A8589E76F0}" srcOrd="1" destOrd="2" presId="urn:microsoft.com/office/officeart/2005/8/layout/cycle4#1"/>
    <dgm:cxn modelId="{6C03FC92-F55F-48EB-AE0B-DA4DDE4EE1C9}" type="presOf" srcId="{91726125-8EC1-42BF-AD35-7034E9AA626F}" destId="{3470DDEA-8088-496E-BEDB-30A8589E76F0}" srcOrd="1" destOrd="3" presId="urn:microsoft.com/office/officeart/2005/8/layout/cycle4#1"/>
    <dgm:cxn modelId="{7BCF3394-2F38-41ED-ABD1-36835DCA0024}" srcId="{6E07819F-6F15-467A-9DC1-95B0783EFECD}" destId="{BE53E489-C11F-4FB8-B5B4-4D030526F2FA}" srcOrd="3" destOrd="0" parTransId="{D0418CEE-DCFD-48D8-8447-0D19AEDEE5C2}" sibTransId="{72B6DE12-094B-4290-ADD1-563D955D6C5A}"/>
    <dgm:cxn modelId="{5F341E98-9E9C-492A-BF04-E43BD65C5324}" type="presOf" srcId="{D294188B-4774-440B-9084-B2EC953C34ED}" destId="{BA5846BF-1D34-4B73-8FF3-EBD04513CD37}" srcOrd="1" destOrd="1" presId="urn:microsoft.com/office/officeart/2005/8/layout/cycle4#1"/>
    <dgm:cxn modelId="{8D477D9B-28EC-445F-BC59-FC9E62680AE3}" type="presOf" srcId="{7C91E9B3-66C9-40C3-8EB4-8C8B8D1B44F1}" destId="{88E6A967-805F-4911-8CDA-33C412E6DC7A}" srcOrd="0" destOrd="0" presId="urn:microsoft.com/office/officeart/2005/8/layout/cycle4#1"/>
    <dgm:cxn modelId="{ED918D9E-B00D-43DC-A216-7754DE0F89DC}" srcId="{BE53E489-C11F-4FB8-B5B4-4D030526F2FA}" destId="{524328C8-577C-423A-B32C-0C24D11B6566}" srcOrd="0" destOrd="0" parTransId="{1C724539-73A9-4B7A-B9FD-9F6B118D0D0A}" sibTransId="{89CAE28A-2997-40E7-A1DC-595C73BFA45F}"/>
    <dgm:cxn modelId="{EAC34E9F-01BF-4887-B120-9966F3B0EF14}" srcId="{7C91E9B3-66C9-40C3-8EB4-8C8B8D1B44F1}" destId="{93E22830-BC72-46E1-8552-80A480E8D77B}" srcOrd="2" destOrd="0" parTransId="{6621C48E-57D4-494A-986A-FE2BC589D5D6}" sibTransId="{D4510F1E-B4EB-4FA0-BCB8-2C60BCE70C19}"/>
    <dgm:cxn modelId="{4503C0A4-BA5C-4062-880C-3E6A58B40D12}" srcId="{760B241A-5507-4FA3-92C6-7DAB5DE640A9}" destId="{91726125-8EC1-42BF-AD35-7034E9AA626F}" srcOrd="3" destOrd="0" parTransId="{E0C1BA3D-A3EC-4127-9E60-33DAD84F50D9}" sibTransId="{38B3356A-7915-4315-AE6D-938E1B8BD6C0}"/>
    <dgm:cxn modelId="{C9FFB9A6-5272-48BD-B6FC-DC4EFEE21AC0}" srcId="{760B241A-5507-4FA3-92C6-7DAB5DE640A9}" destId="{F6305852-DC19-4C51-A768-30D9F8C80786}" srcOrd="2" destOrd="0" parTransId="{89F12FC1-6952-471F-8AFA-3B5CE243895B}" sibTransId="{4FA28B3D-D2CD-4B03-B329-E7455B62B12C}"/>
    <dgm:cxn modelId="{43FEF7AF-88E7-4071-AA4E-651FB8071838}" srcId="{BE53E489-C11F-4FB8-B5B4-4D030526F2FA}" destId="{13AF6CF1-0830-441F-80B3-B8C3CD627B55}" srcOrd="3" destOrd="0" parTransId="{7486B422-E391-4C5E-AC24-2789D09A236A}" sibTransId="{283362EA-18D3-4563-BA31-1C87F5E1E74A}"/>
    <dgm:cxn modelId="{566339B0-D3A1-4045-9F83-F69AF6B4DCEB}" type="presOf" srcId="{D294188B-4774-440B-9084-B2EC953C34ED}" destId="{D207D9C5-CC81-465A-A5D7-3312098EF65F}" srcOrd="0" destOrd="1" presId="urn:microsoft.com/office/officeart/2005/8/layout/cycle4#1"/>
    <dgm:cxn modelId="{183A1EB1-D975-4586-B3F8-39DB43988965}" type="presOf" srcId="{A013F1B8-1233-499A-8D53-8D1C5C825C6E}" destId="{8258BFEC-73E4-424B-8697-2A51A1CA5281}" srcOrd="0" destOrd="0" presId="urn:microsoft.com/office/officeart/2005/8/layout/cycle4#1"/>
    <dgm:cxn modelId="{DECED3B7-AF62-49E0-96A1-4624FE2BFDBD}" type="presOf" srcId="{760B241A-5507-4FA3-92C6-7DAB5DE640A9}" destId="{A8BE799A-CDEC-4C77-9F7D-7668C7761D0B}" srcOrd="0" destOrd="0" presId="urn:microsoft.com/office/officeart/2005/8/layout/cycle4#1"/>
    <dgm:cxn modelId="{AB6218B9-EB15-4FF5-A6F2-F0966C3D756A}" type="presOf" srcId="{98E6AF07-D617-42BB-B73A-3B0DF28878D8}" destId="{BA5846BF-1D34-4B73-8FF3-EBD04513CD37}" srcOrd="1" destOrd="3" presId="urn:microsoft.com/office/officeart/2005/8/layout/cycle4#1"/>
    <dgm:cxn modelId="{FAFF6BC3-DAE0-4803-BF75-883EDB4CFBD7}" type="presOf" srcId="{524328C8-577C-423A-B32C-0C24D11B6566}" destId="{B6F2A53D-0897-45F4-ADBA-D6DA4C0C774D}" srcOrd="1" destOrd="0" presId="urn:microsoft.com/office/officeart/2005/8/layout/cycle4#1"/>
    <dgm:cxn modelId="{88D497C3-3688-47D8-BCCF-1F6F46DA2EE8}" type="presOf" srcId="{7BA57F25-D202-4456-8072-5F8F80792B29}" destId="{D207D9C5-CC81-465A-A5D7-3312098EF65F}" srcOrd="0" destOrd="5" presId="urn:microsoft.com/office/officeart/2005/8/layout/cycle4#1"/>
    <dgm:cxn modelId="{0B0F47C9-D879-45F8-8487-EB090E4B41B1}" type="presOf" srcId="{13AF6CF1-0830-441F-80B3-B8C3CD627B55}" destId="{B6F2A53D-0897-45F4-ADBA-D6DA4C0C774D}" srcOrd="1" destOrd="3" presId="urn:microsoft.com/office/officeart/2005/8/layout/cycle4#1"/>
    <dgm:cxn modelId="{AB3165D4-6A0C-4022-A546-ED730BBFAB2A}" type="presOf" srcId="{524328C8-577C-423A-B32C-0C24D11B6566}" destId="{902707B2-FAE3-4057-9C94-5656F09B7975}" srcOrd="0" destOrd="0" presId="urn:microsoft.com/office/officeart/2005/8/layout/cycle4#1"/>
    <dgm:cxn modelId="{275219D8-D1F5-48FD-A92B-80C48D57CFC5}" type="presOf" srcId="{C9CA3154-1801-4108-9720-69F7954B232C}" destId="{D207D9C5-CC81-465A-A5D7-3312098EF65F}" srcOrd="0" destOrd="0" presId="urn:microsoft.com/office/officeart/2005/8/layout/cycle4#1"/>
    <dgm:cxn modelId="{CABA68DB-8965-4615-A4CE-8F7E10AEBA6D}" type="presOf" srcId="{7BA57F25-D202-4456-8072-5F8F80792B29}" destId="{BA5846BF-1D34-4B73-8FF3-EBD04513CD37}" srcOrd="1" destOrd="5" presId="urn:microsoft.com/office/officeart/2005/8/layout/cycle4#1"/>
    <dgm:cxn modelId="{3F2CB5F0-1E69-4CA7-8516-34976FD25BEF}" type="presOf" srcId="{13AF6CF1-0830-441F-80B3-B8C3CD627B55}" destId="{902707B2-FAE3-4057-9C94-5656F09B7975}" srcOrd="0" destOrd="3" presId="urn:microsoft.com/office/officeart/2005/8/layout/cycle4#1"/>
    <dgm:cxn modelId="{B6F237F7-2734-40DD-849E-C641CA22D05A}" srcId="{A013F1B8-1233-499A-8D53-8D1C5C825C6E}" destId="{98E6AF07-D617-42BB-B73A-3B0DF28878D8}" srcOrd="3" destOrd="0" parTransId="{48F19C23-98B2-4C9E-A0F2-42C24D601C27}" sibTransId="{788D40A2-FB94-4E32-ABE7-7C3C7ECB8349}"/>
    <dgm:cxn modelId="{D929A6FF-38D2-467C-8F02-4B50B6C8AD0D}" type="presOf" srcId="{BE53E489-C11F-4FB8-B5B4-4D030526F2FA}" destId="{B1AFD3D9-237E-4F75-9E6D-3BD56E62B152}" srcOrd="0" destOrd="0" presId="urn:microsoft.com/office/officeart/2005/8/layout/cycle4#1"/>
    <dgm:cxn modelId="{2FB803BB-6A51-4C69-9286-7544BAEEC51B}" type="presParOf" srcId="{9828F075-19B1-450B-8F64-75ABEE87AF28}" destId="{DFFC5001-E1EB-44BE-8EF1-694DAADEFA1D}" srcOrd="0" destOrd="0" presId="urn:microsoft.com/office/officeart/2005/8/layout/cycle4#1"/>
    <dgm:cxn modelId="{4F8665DA-E4E2-4373-A6C5-0F370B5FD377}" type="presParOf" srcId="{DFFC5001-E1EB-44BE-8EF1-694DAADEFA1D}" destId="{6BD9AB6E-EB9D-4262-8E28-860843141954}" srcOrd="0" destOrd="0" presId="urn:microsoft.com/office/officeart/2005/8/layout/cycle4#1"/>
    <dgm:cxn modelId="{15805AAE-A96B-4B82-9535-0E54C81CA938}" type="presParOf" srcId="{6BD9AB6E-EB9D-4262-8E28-860843141954}" destId="{A9EB8503-898D-42EE-8766-1448DB2DEA66}" srcOrd="0" destOrd="0" presId="urn:microsoft.com/office/officeart/2005/8/layout/cycle4#1"/>
    <dgm:cxn modelId="{4E1C70A7-DA72-4714-8AAC-167AF9E7B9CB}" type="presParOf" srcId="{6BD9AB6E-EB9D-4262-8E28-860843141954}" destId="{3470DDEA-8088-496E-BEDB-30A8589E76F0}" srcOrd="1" destOrd="0" presId="urn:microsoft.com/office/officeart/2005/8/layout/cycle4#1"/>
    <dgm:cxn modelId="{B10EAB96-667D-46B3-8F1D-04CEDD70CB38}" type="presParOf" srcId="{DFFC5001-E1EB-44BE-8EF1-694DAADEFA1D}" destId="{1A2BC287-A82E-46E0-BC38-00C596A93671}" srcOrd="1" destOrd="0" presId="urn:microsoft.com/office/officeart/2005/8/layout/cycle4#1"/>
    <dgm:cxn modelId="{BB239BED-42A8-4AD8-B9BE-B5C91250A171}" type="presParOf" srcId="{1A2BC287-A82E-46E0-BC38-00C596A93671}" destId="{D207D9C5-CC81-465A-A5D7-3312098EF65F}" srcOrd="0" destOrd="0" presId="urn:microsoft.com/office/officeart/2005/8/layout/cycle4#1"/>
    <dgm:cxn modelId="{74ABAACA-114D-48A0-B3A0-D5B8D666BF65}" type="presParOf" srcId="{1A2BC287-A82E-46E0-BC38-00C596A93671}" destId="{BA5846BF-1D34-4B73-8FF3-EBD04513CD37}" srcOrd="1" destOrd="0" presId="urn:microsoft.com/office/officeart/2005/8/layout/cycle4#1"/>
    <dgm:cxn modelId="{A40B96F9-88B0-40BB-8B85-93B1850E219E}" type="presParOf" srcId="{DFFC5001-E1EB-44BE-8EF1-694DAADEFA1D}" destId="{0A588A50-2623-41C8-A845-14525754BC72}" srcOrd="2" destOrd="0" presId="urn:microsoft.com/office/officeart/2005/8/layout/cycle4#1"/>
    <dgm:cxn modelId="{1C340A2D-83E0-4941-84A3-CC33A61B07C8}" type="presParOf" srcId="{0A588A50-2623-41C8-A845-14525754BC72}" destId="{4EE1466B-2E46-4C2F-AC67-CF7F4CB9D8C8}" srcOrd="0" destOrd="0" presId="urn:microsoft.com/office/officeart/2005/8/layout/cycle4#1"/>
    <dgm:cxn modelId="{9BAABE9C-2506-41CE-8418-8557F8F3F917}" type="presParOf" srcId="{0A588A50-2623-41C8-A845-14525754BC72}" destId="{FA8D98DF-D685-44DE-87DD-31122EC7A66E}" srcOrd="1" destOrd="0" presId="urn:microsoft.com/office/officeart/2005/8/layout/cycle4#1"/>
    <dgm:cxn modelId="{B72BEA7E-A347-4237-B3C7-64FED5FD5481}" type="presParOf" srcId="{DFFC5001-E1EB-44BE-8EF1-694DAADEFA1D}" destId="{A8AB2EF5-678C-40F5-A5E3-0E89D398EE13}" srcOrd="3" destOrd="0" presId="urn:microsoft.com/office/officeart/2005/8/layout/cycle4#1"/>
    <dgm:cxn modelId="{7049B9DA-DC0C-41F9-822C-A0C3BF6434D6}" type="presParOf" srcId="{A8AB2EF5-678C-40F5-A5E3-0E89D398EE13}" destId="{902707B2-FAE3-4057-9C94-5656F09B7975}" srcOrd="0" destOrd="0" presId="urn:microsoft.com/office/officeart/2005/8/layout/cycle4#1"/>
    <dgm:cxn modelId="{953DDD0F-FD64-44E4-8723-F3D0ABA0C934}" type="presParOf" srcId="{A8AB2EF5-678C-40F5-A5E3-0E89D398EE13}" destId="{B6F2A53D-0897-45F4-ADBA-D6DA4C0C774D}" srcOrd="1" destOrd="0" presId="urn:microsoft.com/office/officeart/2005/8/layout/cycle4#1"/>
    <dgm:cxn modelId="{07EA287C-73EB-46E9-ABAA-5989C2DDD2D6}" type="presParOf" srcId="{DFFC5001-E1EB-44BE-8EF1-694DAADEFA1D}" destId="{55497996-F186-44DB-87F6-C6161F9B6B18}" srcOrd="4" destOrd="0" presId="urn:microsoft.com/office/officeart/2005/8/layout/cycle4#1"/>
    <dgm:cxn modelId="{EAD0060E-698F-47FA-9F02-BB4B6B0481AB}" type="presParOf" srcId="{9828F075-19B1-450B-8F64-75ABEE87AF28}" destId="{E7CC508C-3A34-4722-AFD5-1B740754FE25}" srcOrd="1" destOrd="0" presId="urn:microsoft.com/office/officeart/2005/8/layout/cycle4#1"/>
    <dgm:cxn modelId="{5D78CFA4-DAF6-4821-B4C9-3D49BF94080F}" type="presParOf" srcId="{E7CC508C-3A34-4722-AFD5-1B740754FE25}" destId="{A8BE799A-CDEC-4C77-9F7D-7668C7761D0B}" srcOrd="0" destOrd="0" presId="urn:microsoft.com/office/officeart/2005/8/layout/cycle4#1"/>
    <dgm:cxn modelId="{319B0CB0-3CEB-4657-AFA8-48F46025CC69}" type="presParOf" srcId="{E7CC508C-3A34-4722-AFD5-1B740754FE25}" destId="{8258BFEC-73E4-424B-8697-2A51A1CA5281}" srcOrd="1" destOrd="0" presId="urn:microsoft.com/office/officeart/2005/8/layout/cycle4#1"/>
    <dgm:cxn modelId="{87195702-80A4-48CF-80A6-10D3F9F25974}" type="presParOf" srcId="{E7CC508C-3A34-4722-AFD5-1B740754FE25}" destId="{88E6A967-805F-4911-8CDA-33C412E6DC7A}" srcOrd="2" destOrd="0" presId="urn:microsoft.com/office/officeart/2005/8/layout/cycle4#1"/>
    <dgm:cxn modelId="{916A95A1-EEEE-40A6-984B-5A0411548D27}" type="presParOf" srcId="{E7CC508C-3A34-4722-AFD5-1B740754FE25}" destId="{B1AFD3D9-237E-4F75-9E6D-3BD56E62B152}" srcOrd="3" destOrd="0" presId="urn:microsoft.com/office/officeart/2005/8/layout/cycle4#1"/>
    <dgm:cxn modelId="{94350DC1-D634-4CA4-AE47-8FC7FD38B7A8}" type="presParOf" srcId="{E7CC508C-3A34-4722-AFD5-1B740754FE25}" destId="{E2B4A0A2-D146-471E-9145-0F3589F8C726}" srcOrd="4" destOrd="0" presId="urn:microsoft.com/office/officeart/2005/8/layout/cycle4#1"/>
    <dgm:cxn modelId="{DBF1D398-E31F-4C5B-BB1F-B1E0A8FDC419}" type="presParOf" srcId="{9828F075-19B1-450B-8F64-75ABEE87AF28}" destId="{26D07FB5-1918-4DE5-A8EF-396614634DFD}" srcOrd="2" destOrd="0" presId="urn:microsoft.com/office/officeart/2005/8/layout/cycle4#1"/>
    <dgm:cxn modelId="{457C5472-7189-454E-B311-2205F70CBB8B}" type="presParOf" srcId="{9828F075-19B1-450B-8F64-75ABEE87AF28}" destId="{A966A83C-F5FA-4EF3-9454-B229FBC78D9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D1C49-0E3D-49F2-B49F-CEC8314D6A24}">
      <dsp:nvSpPr>
        <dsp:cNvPr id="0" name=""/>
        <dsp:cNvSpPr/>
      </dsp:nvSpPr>
      <dsp:spPr>
        <a:xfrm>
          <a:off x="1450857" y="3"/>
          <a:ext cx="7690779" cy="105481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Evaluate candidates on additional competencies(emotional intelligence, cross cultural, soft skills) rather than solely evaluating based on a resume of standard accomplishments</a:t>
          </a:r>
        </a:p>
        <a:p>
          <a:pPr marL="57150" lvl="1" indent="-57150" algn="l" defTabSz="488950">
            <a:lnSpc>
              <a:spcPct val="90000"/>
            </a:lnSpc>
            <a:spcBef>
              <a:spcPct val="0"/>
            </a:spcBef>
            <a:spcAft>
              <a:spcPct val="15000"/>
            </a:spcAft>
            <a:buChar char="•"/>
          </a:pPr>
          <a:r>
            <a:rPr lang="en-US" sz="1100" kern="1200" dirty="0"/>
            <a:t>Increase emphasis on social networks</a:t>
          </a:r>
        </a:p>
        <a:p>
          <a:pPr marL="57150" lvl="1" indent="-57150" algn="l" defTabSz="488950">
            <a:lnSpc>
              <a:spcPct val="90000"/>
            </a:lnSpc>
            <a:spcBef>
              <a:spcPct val="0"/>
            </a:spcBef>
            <a:spcAft>
              <a:spcPct val="15000"/>
            </a:spcAft>
            <a:buChar char="•"/>
          </a:pPr>
          <a:r>
            <a:rPr lang="en-US" sz="1100" kern="1200" dirty="0"/>
            <a:t>Embrace the concept of talent branding as a mechanism to attract quality talent</a:t>
          </a:r>
        </a:p>
      </dsp:txBody>
      <dsp:txXfrm>
        <a:off x="1450857" y="131855"/>
        <a:ext cx="7295222" cy="791115"/>
      </dsp:txXfrm>
    </dsp:sp>
    <dsp:sp modelId="{01545EF8-A4F4-44BF-B550-C959ACA6EC01}">
      <dsp:nvSpPr>
        <dsp:cNvPr id="0" name=""/>
        <dsp:cNvSpPr/>
      </dsp:nvSpPr>
      <dsp:spPr>
        <a:xfrm>
          <a:off x="0" y="3"/>
          <a:ext cx="1446154" cy="10548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Recruitment</a:t>
          </a:r>
        </a:p>
      </dsp:txBody>
      <dsp:txXfrm>
        <a:off x="51492" y="51495"/>
        <a:ext cx="1343170" cy="951835"/>
      </dsp:txXfrm>
    </dsp:sp>
    <dsp:sp modelId="{68175058-DD92-4EB7-96DB-545A982988AA}">
      <dsp:nvSpPr>
        <dsp:cNvPr id="0" name=""/>
        <dsp:cNvSpPr/>
      </dsp:nvSpPr>
      <dsp:spPr>
        <a:xfrm>
          <a:off x="1450857" y="1160305"/>
          <a:ext cx="7690779" cy="105481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8738" lvl="1" indent="-58738" algn="l" defTabSz="488950">
            <a:lnSpc>
              <a:spcPct val="90000"/>
            </a:lnSpc>
            <a:spcBef>
              <a:spcPct val="0"/>
            </a:spcBef>
            <a:spcAft>
              <a:spcPct val="15000"/>
            </a:spcAft>
            <a:buChar char="•"/>
            <a:tabLst>
              <a:tab pos="0" algn="l"/>
            </a:tabLst>
          </a:pPr>
          <a:r>
            <a:rPr lang="en-US" sz="1100" kern="1200" dirty="0"/>
            <a:t>Align learning with organizational priorities through the Virginia Public Sector Leadership Certificate Program (VPSL)</a:t>
          </a:r>
        </a:p>
        <a:p>
          <a:pPr marL="58738" lvl="1" indent="-58738" algn="l" defTabSz="488950">
            <a:lnSpc>
              <a:spcPct val="90000"/>
            </a:lnSpc>
            <a:spcBef>
              <a:spcPct val="0"/>
            </a:spcBef>
            <a:spcAft>
              <a:spcPct val="15000"/>
            </a:spcAft>
            <a:buChar char="•"/>
            <a:tabLst>
              <a:tab pos="0" algn="l"/>
            </a:tabLst>
          </a:pPr>
          <a:r>
            <a:rPr lang="en-US" sz="1100" kern="1200" dirty="0"/>
            <a:t>Integrate social media  collaboration tools engage employees &amp; foster a learning culture</a:t>
          </a:r>
        </a:p>
        <a:p>
          <a:pPr marL="58738" lvl="1" indent="-58738" algn="l" defTabSz="488950">
            <a:lnSpc>
              <a:spcPct val="90000"/>
            </a:lnSpc>
            <a:spcBef>
              <a:spcPct val="0"/>
            </a:spcBef>
            <a:spcAft>
              <a:spcPct val="15000"/>
            </a:spcAft>
            <a:buChar char="•"/>
            <a:tabLst>
              <a:tab pos="0" algn="l"/>
            </a:tabLst>
          </a:pPr>
          <a:r>
            <a:rPr lang="en-US" sz="1100" kern="1200" dirty="0"/>
            <a:t>Use mapped system competencies, stakeholder focus groups, and direction from Leadership, to  develop and implement foundational on-line courses to be used for on-boarding and core employee knowledge</a:t>
          </a:r>
        </a:p>
      </dsp:txBody>
      <dsp:txXfrm>
        <a:off x="1450857" y="1292157"/>
        <a:ext cx="7295222" cy="791115"/>
      </dsp:txXfrm>
    </dsp:sp>
    <dsp:sp modelId="{A77AF82D-F1BE-4F49-955A-71434E36337B}">
      <dsp:nvSpPr>
        <dsp:cNvPr id="0" name=""/>
        <dsp:cNvSpPr/>
      </dsp:nvSpPr>
      <dsp:spPr>
        <a:xfrm>
          <a:off x="0" y="1160305"/>
          <a:ext cx="1446154" cy="10548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Learning Management</a:t>
          </a:r>
        </a:p>
      </dsp:txBody>
      <dsp:txXfrm>
        <a:off x="51492" y="1211797"/>
        <a:ext cx="1343170" cy="951835"/>
      </dsp:txXfrm>
    </dsp:sp>
    <dsp:sp modelId="{767DA583-A090-4DB5-9DB5-AF03CC973CE0}">
      <dsp:nvSpPr>
        <dsp:cNvPr id="0" name=""/>
        <dsp:cNvSpPr/>
      </dsp:nvSpPr>
      <dsp:spPr>
        <a:xfrm>
          <a:off x="1450857" y="2320606"/>
          <a:ext cx="7690779" cy="105481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Move from bureaucratic annual reviews to dynamic business drivers</a:t>
          </a:r>
        </a:p>
        <a:p>
          <a:pPr marL="57150" lvl="1" indent="-57150" algn="l" defTabSz="488950">
            <a:lnSpc>
              <a:spcPct val="90000"/>
            </a:lnSpc>
            <a:spcBef>
              <a:spcPct val="0"/>
            </a:spcBef>
            <a:spcAft>
              <a:spcPct val="15000"/>
            </a:spcAft>
            <a:buChar char="•"/>
          </a:pPr>
          <a:r>
            <a:rPr lang="en-US" sz="1100" kern="1200" dirty="0"/>
            <a:t>Develop process of continuous coaching &amp; improvement </a:t>
          </a:r>
        </a:p>
        <a:p>
          <a:pPr marL="57150" lvl="1" indent="-57150" algn="l" defTabSz="488950">
            <a:lnSpc>
              <a:spcPct val="90000"/>
            </a:lnSpc>
            <a:spcBef>
              <a:spcPct val="0"/>
            </a:spcBef>
            <a:spcAft>
              <a:spcPct val="15000"/>
            </a:spcAft>
            <a:buChar char="•"/>
          </a:pPr>
          <a:r>
            <a:rPr lang="en-US" sz="1100" kern="1200" dirty="0"/>
            <a:t>Incorporate flexible performance conversations that provide information on how to ascend the organization</a:t>
          </a:r>
        </a:p>
        <a:p>
          <a:pPr marL="57150" lvl="1" indent="-57150" algn="l" defTabSz="488950">
            <a:lnSpc>
              <a:spcPct val="90000"/>
            </a:lnSpc>
            <a:spcBef>
              <a:spcPct val="0"/>
            </a:spcBef>
            <a:spcAft>
              <a:spcPct val="15000"/>
            </a:spcAft>
            <a:buChar char="•"/>
          </a:pPr>
          <a:r>
            <a:rPr lang="en-US" sz="1100" kern="1200" dirty="0"/>
            <a:t>Recognize both individual and organizational goal achievement</a:t>
          </a:r>
        </a:p>
      </dsp:txBody>
      <dsp:txXfrm>
        <a:off x="1450857" y="2452458"/>
        <a:ext cx="7295222" cy="791115"/>
      </dsp:txXfrm>
    </dsp:sp>
    <dsp:sp modelId="{A1FFD5D7-F83F-4F05-A7BC-979DB04F6458}">
      <dsp:nvSpPr>
        <dsp:cNvPr id="0" name=""/>
        <dsp:cNvSpPr/>
      </dsp:nvSpPr>
      <dsp:spPr>
        <a:xfrm>
          <a:off x="0" y="2320606"/>
          <a:ext cx="1446154" cy="10548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Goals &amp; Performance</a:t>
          </a:r>
        </a:p>
      </dsp:txBody>
      <dsp:txXfrm>
        <a:off x="51492" y="2372098"/>
        <a:ext cx="1343170" cy="951835"/>
      </dsp:txXfrm>
    </dsp:sp>
    <dsp:sp modelId="{26D43C6D-C3A4-4092-AFA2-A17C99243D08}">
      <dsp:nvSpPr>
        <dsp:cNvPr id="0" name=""/>
        <dsp:cNvSpPr/>
      </dsp:nvSpPr>
      <dsp:spPr>
        <a:xfrm>
          <a:off x="1450857" y="3480907"/>
          <a:ext cx="7690779" cy="1054819"/>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Support the Direct Support Professional program to enhance the knowledge and skills of direct service professionals.</a:t>
          </a:r>
        </a:p>
        <a:p>
          <a:pPr marL="57150" lvl="1" indent="-57150" algn="l" defTabSz="488950">
            <a:lnSpc>
              <a:spcPct val="90000"/>
            </a:lnSpc>
            <a:spcBef>
              <a:spcPct val="0"/>
            </a:spcBef>
            <a:spcAft>
              <a:spcPct val="15000"/>
            </a:spcAft>
            <a:buChar char="•"/>
          </a:pPr>
          <a:r>
            <a:rPr lang="en-US" sz="1100" kern="1200" dirty="0"/>
            <a:t>Outline employee goals with the business needs of the agency in support of workforce development initiatives</a:t>
          </a:r>
        </a:p>
        <a:p>
          <a:pPr marL="57150" lvl="1" indent="-57150" algn="l" defTabSz="488950">
            <a:lnSpc>
              <a:spcPct val="90000"/>
            </a:lnSpc>
            <a:spcBef>
              <a:spcPct val="0"/>
            </a:spcBef>
            <a:spcAft>
              <a:spcPct val="15000"/>
            </a:spcAft>
            <a:buChar char="•"/>
          </a:pPr>
          <a:r>
            <a:rPr lang="en-US" sz="1100" kern="1200" dirty="0"/>
            <a:t>Develop opportunities for Certification/ professionalization</a:t>
          </a:r>
        </a:p>
        <a:p>
          <a:pPr marL="57150" lvl="1" indent="-57150" algn="l" defTabSz="488950">
            <a:lnSpc>
              <a:spcPct val="90000"/>
            </a:lnSpc>
            <a:spcBef>
              <a:spcPct val="0"/>
            </a:spcBef>
            <a:spcAft>
              <a:spcPct val="15000"/>
            </a:spcAft>
            <a:buChar char="•"/>
          </a:pPr>
          <a:r>
            <a:rPr lang="en-US" sz="1100" kern="1200" dirty="0"/>
            <a:t>Expand opportunities for stretch assignments &amp; tours of duty</a:t>
          </a:r>
        </a:p>
      </dsp:txBody>
      <dsp:txXfrm>
        <a:off x="1450857" y="3612759"/>
        <a:ext cx="7295222" cy="791115"/>
      </dsp:txXfrm>
    </dsp:sp>
    <dsp:sp modelId="{1286B1F5-B3CA-441D-BCCD-3D4D5DDFF896}">
      <dsp:nvSpPr>
        <dsp:cNvPr id="0" name=""/>
        <dsp:cNvSpPr/>
      </dsp:nvSpPr>
      <dsp:spPr>
        <a:xfrm>
          <a:off x="0" y="3480907"/>
          <a:ext cx="1446154" cy="10548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Career Development</a:t>
          </a:r>
        </a:p>
      </dsp:txBody>
      <dsp:txXfrm>
        <a:off x="51492" y="3532399"/>
        <a:ext cx="1343170" cy="951835"/>
      </dsp:txXfrm>
    </dsp:sp>
    <dsp:sp modelId="{8F04C190-D67E-459D-98D9-71CAA7BA45CB}">
      <dsp:nvSpPr>
        <dsp:cNvPr id="0" name=""/>
        <dsp:cNvSpPr/>
      </dsp:nvSpPr>
      <dsp:spPr>
        <a:xfrm>
          <a:off x="1450857" y="4641208"/>
          <a:ext cx="7690779" cy="1054819"/>
        </a:xfrm>
        <a:prstGeom prst="rightArrow">
          <a:avLst>
            <a:gd name="adj1" fmla="val 75000"/>
            <a:gd name="adj2" fmla="val 5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Communicate to realize the value of rewards delivered</a:t>
          </a:r>
        </a:p>
        <a:p>
          <a:pPr marL="57150" lvl="1" indent="-57150" algn="l" defTabSz="488950">
            <a:lnSpc>
              <a:spcPct val="90000"/>
            </a:lnSpc>
            <a:spcBef>
              <a:spcPct val="0"/>
            </a:spcBef>
            <a:spcAft>
              <a:spcPct val="15000"/>
            </a:spcAft>
            <a:buChar char="•"/>
          </a:pPr>
          <a:r>
            <a:rPr lang="en-US" sz="1100" kern="1200" dirty="0"/>
            <a:t>Build manager skills in making pay decisions</a:t>
          </a:r>
        </a:p>
        <a:p>
          <a:pPr marL="57150" lvl="1" indent="-57150" algn="l" defTabSz="488950">
            <a:lnSpc>
              <a:spcPct val="90000"/>
            </a:lnSpc>
            <a:spcBef>
              <a:spcPct val="0"/>
            </a:spcBef>
            <a:spcAft>
              <a:spcPct val="15000"/>
            </a:spcAft>
            <a:buChar char="•"/>
          </a:pPr>
          <a:r>
            <a:rPr lang="en-US" sz="1100" kern="1200" dirty="0"/>
            <a:t>Reward for performance </a:t>
          </a:r>
        </a:p>
        <a:p>
          <a:pPr marL="57150" lvl="1" indent="-57150" algn="l" defTabSz="488950">
            <a:lnSpc>
              <a:spcPct val="90000"/>
            </a:lnSpc>
            <a:spcBef>
              <a:spcPct val="0"/>
            </a:spcBef>
            <a:spcAft>
              <a:spcPct val="15000"/>
            </a:spcAft>
            <a:buChar char="•"/>
          </a:pPr>
          <a:r>
            <a:rPr lang="en-US" sz="1100" kern="1200" dirty="0"/>
            <a:t>Identify methods for sustained high performance</a:t>
          </a:r>
        </a:p>
      </dsp:txBody>
      <dsp:txXfrm>
        <a:off x="1450857" y="4773060"/>
        <a:ext cx="7295222" cy="791115"/>
      </dsp:txXfrm>
    </dsp:sp>
    <dsp:sp modelId="{08EED35D-0924-476F-A69B-170EB8623D6B}">
      <dsp:nvSpPr>
        <dsp:cNvPr id="0" name=""/>
        <dsp:cNvSpPr/>
      </dsp:nvSpPr>
      <dsp:spPr>
        <a:xfrm>
          <a:off x="0" y="4641208"/>
          <a:ext cx="1446154" cy="105481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Reward &amp; Compensation</a:t>
          </a:r>
        </a:p>
      </dsp:txBody>
      <dsp:txXfrm>
        <a:off x="51492" y="4692700"/>
        <a:ext cx="1343170" cy="951835"/>
      </dsp:txXfrm>
    </dsp:sp>
    <dsp:sp modelId="{7E2C0016-0F84-4B3E-985F-C578E50D85E6}">
      <dsp:nvSpPr>
        <dsp:cNvPr id="0" name=""/>
        <dsp:cNvSpPr/>
      </dsp:nvSpPr>
      <dsp:spPr>
        <a:xfrm>
          <a:off x="1453220" y="5803180"/>
          <a:ext cx="7690779" cy="105481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Build culturally-diverse leadership teams and workforces with divergent backgrounds, perspectives and ideas</a:t>
          </a:r>
        </a:p>
        <a:p>
          <a:pPr marL="57150" lvl="1" indent="-57150" algn="l" defTabSz="488950">
            <a:lnSpc>
              <a:spcPct val="90000"/>
            </a:lnSpc>
            <a:spcBef>
              <a:spcPct val="0"/>
            </a:spcBef>
            <a:spcAft>
              <a:spcPct val="15000"/>
            </a:spcAft>
            <a:buChar char="•"/>
          </a:pPr>
          <a:r>
            <a:rPr lang="en-US" sz="1100" kern="1200" dirty="0"/>
            <a:t>Continue to operate the SystemLEAD Leadership development program designed to provide future leaders with broad exposure to the senior leadership competencies</a:t>
          </a:r>
        </a:p>
      </dsp:txBody>
      <dsp:txXfrm>
        <a:off x="1453220" y="5935032"/>
        <a:ext cx="7295222" cy="791115"/>
      </dsp:txXfrm>
    </dsp:sp>
    <dsp:sp modelId="{8BA64151-78C1-4518-9AB7-FBA847324B65}">
      <dsp:nvSpPr>
        <dsp:cNvPr id="0" name=""/>
        <dsp:cNvSpPr/>
      </dsp:nvSpPr>
      <dsp:spPr>
        <a:xfrm>
          <a:off x="0" y="5801510"/>
          <a:ext cx="1446154" cy="10548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Succession Planning</a:t>
          </a:r>
        </a:p>
      </dsp:txBody>
      <dsp:txXfrm>
        <a:off x="51492" y="5853002"/>
        <a:ext cx="1343170" cy="951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2537B-C3C2-4FDD-9AB9-71F51C9B6BD7}">
      <dsp:nvSpPr>
        <dsp:cNvPr id="0" name=""/>
        <dsp:cNvSpPr/>
      </dsp:nvSpPr>
      <dsp:spPr>
        <a:xfrm>
          <a:off x="5" y="287013"/>
          <a:ext cx="2040247" cy="4653159"/>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i="0" kern="1200" dirty="0"/>
            <a:t>Leading State Government</a:t>
          </a:r>
        </a:p>
      </dsp:txBody>
      <dsp:txXfrm rot="16200000">
        <a:off x="-1703765" y="1990784"/>
        <a:ext cx="3815591" cy="408049"/>
      </dsp:txXfrm>
    </dsp:sp>
    <dsp:sp modelId="{5F4CD07B-699D-4C9F-A3C3-02BE739916F4}">
      <dsp:nvSpPr>
        <dsp:cNvPr id="0" name=""/>
        <dsp:cNvSpPr/>
      </dsp:nvSpPr>
      <dsp:spPr>
        <a:xfrm>
          <a:off x="408054" y="287013"/>
          <a:ext cx="1519984" cy="46531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baseline="0" dirty="0">
              <a:effectLst/>
            </a:rPr>
            <a:t>key concepts in public administration</a:t>
          </a:r>
        </a:p>
        <a:p>
          <a:pPr marL="0" lvl="0" indent="0" algn="l" defTabSz="711200">
            <a:lnSpc>
              <a:spcPct val="90000"/>
            </a:lnSpc>
            <a:spcBef>
              <a:spcPct val="0"/>
            </a:spcBef>
            <a:spcAft>
              <a:spcPct val="35000"/>
            </a:spcAft>
            <a:buNone/>
          </a:pPr>
          <a:r>
            <a:rPr lang="en-US" sz="1600" kern="1200" baseline="0" dirty="0">
              <a:effectLst/>
            </a:rPr>
            <a:t>policy analysis and program evaluation</a:t>
          </a:r>
        </a:p>
        <a:p>
          <a:pPr marL="0" lvl="0" indent="0" algn="l" defTabSz="711200">
            <a:lnSpc>
              <a:spcPct val="90000"/>
            </a:lnSpc>
            <a:spcBef>
              <a:spcPct val="0"/>
            </a:spcBef>
            <a:spcAft>
              <a:spcPct val="35000"/>
            </a:spcAft>
            <a:buNone/>
          </a:pPr>
          <a:r>
            <a:rPr lang="en-US" sz="1600" kern="1200" baseline="0" dirty="0">
              <a:effectLst/>
            </a:rPr>
            <a:t>communicating with Governor and Secretary’s offices</a:t>
          </a:r>
        </a:p>
        <a:p>
          <a:pPr marL="0" lvl="0" indent="0" algn="l" defTabSz="711200">
            <a:lnSpc>
              <a:spcPct val="90000"/>
            </a:lnSpc>
            <a:spcBef>
              <a:spcPct val="0"/>
            </a:spcBef>
            <a:spcAft>
              <a:spcPct val="35000"/>
            </a:spcAft>
            <a:buNone/>
          </a:pPr>
          <a:r>
            <a:rPr lang="en-US" sz="1600" kern="1200" baseline="0" dirty="0">
              <a:effectLst/>
            </a:rPr>
            <a:t>finance and budgeting </a:t>
          </a:r>
        </a:p>
        <a:p>
          <a:pPr marL="0" lvl="0" indent="0" algn="l" defTabSz="711200">
            <a:lnSpc>
              <a:spcPct val="90000"/>
            </a:lnSpc>
            <a:spcBef>
              <a:spcPct val="0"/>
            </a:spcBef>
            <a:spcAft>
              <a:spcPct val="35000"/>
            </a:spcAft>
            <a:buNone/>
          </a:pPr>
          <a:r>
            <a:rPr lang="en-US" sz="1600" kern="1200" baseline="0" dirty="0">
              <a:effectLst/>
            </a:rPr>
            <a:t>the lawmaking process</a:t>
          </a:r>
        </a:p>
        <a:p>
          <a:pPr marL="0" lvl="0" indent="0" algn="l" defTabSz="711200">
            <a:lnSpc>
              <a:spcPct val="90000"/>
            </a:lnSpc>
            <a:spcBef>
              <a:spcPct val="0"/>
            </a:spcBef>
            <a:spcAft>
              <a:spcPct val="35000"/>
            </a:spcAft>
            <a:buNone/>
          </a:pPr>
          <a:r>
            <a:rPr lang="en-US" sz="1600" kern="1200" baseline="0" dirty="0">
              <a:effectLst/>
            </a:rPr>
            <a:t>understanding our system</a:t>
          </a:r>
        </a:p>
      </dsp:txBody>
      <dsp:txXfrm>
        <a:off x="408054" y="287013"/>
        <a:ext cx="1519984" cy="4653159"/>
      </dsp:txXfrm>
    </dsp:sp>
    <dsp:sp modelId="{38E4B0DA-8FE0-404B-9E37-9AFA72C126CA}">
      <dsp:nvSpPr>
        <dsp:cNvPr id="0" name=""/>
        <dsp:cNvSpPr/>
      </dsp:nvSpPr>
      <dsp:spPr>
        <a:xfrm>
          <a:off x="2115048" y="279301"/>
          <a:ext cx="2040247" cy="4653159"/>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i="1" kern="1200" dirty="0"/>
            <a:t>Le</a:t>
          </a:r>
          <a:r>
            <a:rPr lang="en-US" sz="2000" b="1" i="0" kern="1200" dirty="0"/>
            <a:t>ading the Organization</a:t>
          </a:r>
        </a:p>
      </dsp:txBody>
      <dsp:txXfrm rot="16200000">
        <a:off x="411277" y="1983072"/>
        <a:ext cx="3815591" cy="408049"/>
      </dsp:txXfrm>
    </dsp:sp>
    <dsp:sp modelId="{392B8DAF-666C-48C6-984A-DB85EEF81ED5}">
      <dsp:nvSpPr>
        <dsp:cNvPr id="0" name=""/>
        <dsp:cNvSpPr/>
      </dsp:nvSpPr>
      <dsp:spPr>
        <a:xfrm rot="5400000">
          <a:off x="1945304" y="2225635"/>
          <a:ext cx="359889" cy="306037"/>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6052C-67A6-4E41-B90F-403F5B042BF4}">
      <dsp:nvSpPr>
        <dsp:cNvPr id="0" name=""/>
        <dsp:cNvSpPr/>
      </dsp:nvSpPr>
      <dsp:spPr>
        <a:xfrm>
          <a:off x="2523097" y="279301"/>
          <a:ext cx="1519984" cy="46531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baseline="0" dirty="0">
              <a:effectLst/>
            </a:rPr>
            <a:t>managing change</a:t>
          </a:r>
        </a:p>
        <a:p>
          <a:pPr marL="0" lvl="0" indent="0" algn="l" defTabSz="711200">
            <a:lnSpc>
              <a:spcPct val="90000"/>
            </a:lnSpc>
            <a:spcBef>
              <a:spcPct val="0"/>
            </a:spcBef>
            <a:spcAft>
              <a:spcPct val="35000"/>
            </a:spcAft>
            <a:buNone/>
          </a:pPr>
          <a:r>
            <a:rPr lang="en-US" sz="1600" kern="1200" baseline="0" dirty="0">
              <a:effectLst/>
            </a:rPr>
            <a:t>solving problems and making decisions</a:t>
          </a:r>
        </a:p>
        <a:p>
          <a:pPr marL="0" lvl="0" indent="0" algn="l" defTabSz="711200">
            <a:lnSpc>
              <a:spcPct val="90000"/>
            </a:lnSpc>
            <a:spcBef>
              <a:spcPct val="0"/>
            </a:spcBef>
            <a:spcAft>
              <a:spcPct val="35000"/>
            </a:spcAft>
            <a:buNone/>
          </a:pPr>
          <a:r>
            <a:rPr lang="en-US" sz="1600" kern="1200" baseline="0" dirty="0">
              <a:effectLst/>
            </a:rPr>
            <a:t>managing politics and influencing others</a:t>
          </a:r>
        </a:p>
        <a:p>
          <a:pPr marL="0" lvl="0" indent="0" algn="l" defTabSz="711200">
            <a:lnSpc>
              <a:spcPct val="90000"/>
            </a:lnSpc>
            <a:spcBef>
              <a:spcPct val="0"/>
            </a:spcBef>
            <a:spcAft>
              <a:spcPct val="35000"/>
            </a:spcAft>
            <a:buNone/>
          </a:pPr>
          <a:r>
            <a:rPr lang="en-US" sz="1600" kern="1200" baseline="0" dirty="0">
              <a:effectLst/>
            </a:rPr>
            <a:t>taking risks and innovating</a:t>
          </a:r>
        </a:p>
        <a:p>
          <a:pPr marL="0" lvl="0" indent="0" algn="l" defTabSz="711200">
            <a:lnSpc>
              <a:spcPct val="90000"/>
            </a:lnSpc>
            <a:spcBef>
              <a:spcPct val="0"/>
            </a:spcBef>
            <a:spcAft>
              <a:spcPct val="35000"/>
            </a:spcAft>
            <a:buNone/>
          </a:pPr>
          <a:r>
            <a:rPr lang="en-US" sz="1600" kern="1200" baseline="0" dirty="0">
              <a:effectLst/>
            </a:rPr>
            <a:t>setting vision and strategy</a:t>
          </a:r>
        </a:p>
        <a:p>
          <a:pPr marL="0" lvl="0" indent="0" algn="l" defTabSz="711200">
            <a:lnSpc>
              <a:spcPct val="90000"/>
            </a:lnSpc>
            <a:spcBef>
              <a:spcPct val="0"/>
            </a:spcBef>
            <a:spcAft>
              <a:spcPct val="35000"/>
            </a:spcAft>
            <a:buNone/>
          </a:pPr>
          <a:r>
            <a:rPr lang="en-US" sz="1600" kern="1200" baseline="0" dirty="0">
              <a:effectLst/>
            </a:rPr>
            <a:t>managing the work</a:t>
          </a:r>
        </a:p>
        <a:p>
          <a:pPr marL="0" lvl="0" indent="0" algn="l" defTabSz="711200">
            <a:lnSpc>
              <a:spcPct val="90000"/>
            </a:lnSpc>
            <a:spcBef>
              <a:spcPct val="0"/>
            </a:spcBef>
            <a:spcAft>
              <a:spcPct val="35000"/>
            </a:spcAft>
            <a:buNone/>
          </a:pPr>
          <a:r>
            <a:rPr lang="en-US" sz="1600" kern="1200" baseline="0" dirty="0">
              <a:effectLst/>
            </a:rPr>
            <a:t>understanding and navigating the organization</a:t>
          </a:r>
        </a:p>
      </dsp:txBody>
      <dsp:txXfrm>
        <a:off x="2523097" y="279301"/>
        <a:ext cx="1519984" cy="4653159"/>
      </dsp:txXfrm>
    </dsp:sp>
    <dsp:sp modelId="{1DFCB7BA-5691-4948-9C0D-0F50545B3997}">
      <dsp:nvSpPr>
        <dsp:cNvPr id="0" name=""/>
        <dsp:cNvSpPr/>
      </dsp:nvSpPr>
      <dsp:spPr>
        <a:xfrm>
          <a:off x="4226704" y="279301"/>
          <a:ext cx="2040247" cy="4653159"/>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i="0" kern="1200" dirty="0"/>
            <a:t>Leading self</a:t>
          </a:r>
        </a:p>
      </dsp:txBody>
      <dsp:txXfrm rot="16200000">
        <a:off x="2522933" y="1983072"/>
        <a:ext cx="3815591" cy="408049"/>
      </dsp:txXfrm>
    </dsp:sp>
    <dsp:sp modelId="{065ABF4B-72F1-4E28-9E37-B7390BC073AC}">
      <dsp:nvSpPr>
        <dsp:cNvPr id="0" name=""/>
        <dsp:cNvSpPr/>
      </dsp:nvSpPr>
      <dsp:spPr>
        <a:xfrm rot="5400000">
          <a:off x="4056961" y="2225635"/>
          <a:ext cx="359889" cy="306037"/>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195762-25E9-45CB-8ED4-23142670FFC3}">
      <dsp:nvSpPr>
        <dsp:cNvPr id="0" name=""/>
        <dsp:cNvSpPr/>
      </dsp:nvSpPr>
      <dsp:spPr>
        <a:xfrm>
          <a:off x="4634753" y="279301"/>
          <a:ext cx="1519984" cy="46531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baseline="0" dirty="0">
              <a:effectLst/>
            </a:rPr>
            <a:t>demonstrating ethics and integrity</a:t>
          </a:r>
        </a:p>
        <a:p>
          <a:pPr marL="0" lvl="0" indent="0" algn="l" defTabSz="800100">
            <a:lnSpc>
              <a:spcPct val="90000"/>
            </a:lnSpc>
            <a:spcBef>
              <a:spcPct val="0"/>
            </a:spcBef>
            <a:spcAft>
              <a:spcPct val="35000"/>
            </a:spcAft>
            <a:buNone/>
          </a:pPr>
          <a:r>
            <a:rPr lang="en-US" sz="1800" kern="1200" baseline="0" dirty="0">
              <a:effectLst/>
            </a:rPr>
            <a:t>displaying drive and purpose</a:t>
          </a:r>
        </a:p>
        <a:p>
          <a:pPr marL="0" lvl="0" indent="0" algn="l" defTabSz="800100">
            <a:lnSpc>
              <a:spcPct val="90000"/>
            </a:lnSpc>
            <a:spcBef>
              <a:spcPct val="0"/>
            </a:spcBef>
            <a:spcAft>
              <a:spcPct val="35000"/>
            </a:spcAft>
            <a:buNone/>
          </a:pPr>
          <a:r>
            <a:rPr lang="en-US" sz="1800" kern="1200" baseline="0" dirty="0">
              <a:effectLst/>
            </a:rPr>
            <a:t>exhibiting leadership behaviors</a:t>
          </a:r>
        </a:p>
        <a:p>
          <a:pPr marL="0" lvl="0" indent="0" algn="l" defTabSz="800100">
            <a:lnSpc>
              <a:spcPct val="90000"/>
            </a:lnSpc>
            <a:spcBef>
              <a:spcPct val="0"/>
            </a:spcBef>
            <a:spcAft>
              <a:spcPct val="35000"/>
            </a:spcAft>
            <a:buNone/>
          </a:pPr>
          <a:r>
            <a:rPr lang="en-US" sz="1800" kern="1200" baseline="0" dirty="0">
              <a:effectLst/>
            </a:rPr>
            <a:t>managing yourself</a:t>
          </a:r>
        </a:p>
        <a:p>
          <a:pPr marL="0" lvl="0" indent="0" algn="l" defTabSz="800100">
            <a:lnSpc>
              <a:spcPct val="90000"/>
            </a:lnSpc>
            <a:spcBef>
              <a:spcPct val="0"/>
            </a:spcBef>
            <a:spcAft>
              <a:spcPct val="35000"/>
            </a:spcAft>
            <a:buNone/>
          </a:pPr>
          <a:r>
            <a:rPr lang="en-US" sz="1800" kern="1200" baseline="0" dirty="0">
              <a:effectLst/>
            </a:rPr>
            <a:t>increasing self-awareness</a:t>
          </a:r>
        </a:p>
        <a:p>
          <a:pPr marL="0" lvl="0" indent="0" algn="l" defTabSz="800100">
            <a:lnSpc>
              <a:spcPct val="90000"/>
            </a:lnSpc>
            <a:spcBef>
              <a:spcPct val="0"/>
            </a:spcBef>
            <a:spcAft>
              <a:spcPct val="35000"/>
            </a:spcAft>
            <a:buNone/>
          </a:pPr>
          <a:r>
            <a:rPr lang="en-US" sz="1800" kern="1200" baseline="0" dirty="0">
              <a:effectLst/>
            </a:rPr>
            <a:t>developing adaptability</a:t>
          </a:r>
        </a:p>
      </dsp:txBody>
      <dsp:txXfrm>
        <a:off x="4634753" y="279301"/>
        <a:ext cx="1519984" cy="4653159"/>
      </dsp:txXfrm>
    </dsp:sp>
    <dsp:sp modelId="{CF324D22-371C-4348-9D48-84119F71AF43}">
      <dsp:nvSpPr>
        <dsp:cNvPr id="0" name=""/>
        <dsp:cNvSpPr/>
      </dsp:nvSpPr>
      <dsp:spPr>
        <a:xfrm>
          <a:off x="6338360" y="279301"/>
          <a:ext cx="2040247" cy="4653159"/>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i="0" kern="1200" dirty="0"/>
            <a:t>Leading others</a:t>
          </a:r>
        </a:p>
      </dsp:txBody>
      <dsp:txXfrm rot="16200000">
        <a:off x="4634589" y="1983072"/>
        <a:ext cx="3815591" cy="408049"/>
      </dsp:txXfrm>
    </dsp:sp>
    <dsp:sp modelId="{4FD67689-9BE8-4D86-87AE-47781FB51501}">
      <dsp:nvSpPr>
        <dsp:cNvPr id="0" name=""/>
        <dsp:cNvSpPr/>
      </dsp:nvSpPr>
      <dsp:spPr>
        <a:xfrm rot="5400000">
          <a:off x="6168617" y="2225635"/>
          <a:ext cx="359889" cy="306037"/>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368BA-B65B-485C-B7FB-AC94ADCB44FC}">
      <dsp:nvSpPr>
        <dsp:cNvPr id="0" name=""/>
        <dsp:cNvSpPr/>
      </dsp:nvSpPr>
      <dsp:spPr>
        <a:xfrm>
          <a:off x="6746410" y="279301"/>
          <a:ext cx="1519984" cy="46531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91440" bIns="91440" numCol="1" spcCol="1270" anchor="t" anchorCtr="0">
          <a:noAutofit/>
        </a:bodyPr>
        <a:lstStyle/>
        <a:p>
          <a:pPr marL="0" lvl="0" indent="0" algn="l" defTabSz="711200">
            <a:lnSpc>
              <a:spcPct val="90000"/>
            </a:lnSpc>
            <a:spcBef>
              <a:spcPct val="0"/>
            </a:spcBef>
            <a:spcAft>
              <a:spcPct val="35000"/>
            </a:spcAft>
            <a:buNone/>
          </a:pPr>
          <a:r>
            <a:rPr lang="en-US" sz="1600" kern="1200" baseline="0" dirty="0">
              <a:effectLst/>
            </a:rPr>
            <a:t>communicating effectively</a:t>
          </a:r>
        </a:p>
        <a:p>
          <a:pPr marL="0" lvl="0" indent="0" algn="l" defTabSz="711200">
            <a:lnSpc>
              <a:spcPct val="90000"/>
            </a:lnSpc>
            <a:spcBef>
              <a:spcPct val="0"/>
            </a:spcBef>
            <a:spcAft>
              <a:spcPct val="35000"/>
            </a:spcAft>
            <a:buNone/>
          </a:pPr>
          <a:r>
            <a:rPr lang="en-US" sz="1600" kern="1200" baseline="0" dirty="0">
              <a:effectLst/>
            </a:rPr>
            <a:t>developing others</a:t>
          </a:r>
        </a:p>
        <a:p>
          <a:pPr marL="0" lvl="0" indent="0" algn="l" defTabSz="711200">
            <a:lnSpc>
              <a:spcPct val="90000"/>
            </a:lnSpc>
            <a:spcBef>
              <a:spcPct val="0"/>
            </a:spcBef>
            <a:spcAft>
              <a:spcPct val="35000"/>
            </a:spcAft>
            <a:buNone/>
          </a:pPr>
          <a:r>
            <a:rPr lang="en-US" sz="1600" kern="1200" baseline="0" dirty="0">
              <a:effectLst/>
            </a:rPr>
            <a:t>valuing diversity and difference</a:t>
          </a:r>
        </a:p>
        <a:p>
          <a:pPr marL="0" lvl="0" indent="0" algn="l" defTabSz="711200">
            <a:lnSpc>
              <a:spcPct val="90000"/>
            </a:lnSpc>
            <a:spcBef>
              <a:spcPct val="0"/>
            </a:spcBef>
            <a:spcAft>
              <a:spcPct val="35000"/>
            </a:spcAft>
            <a:buNone/>
          </a:pPr>
          <a:r>
            <a:rPr lang="en-US" sz="1600" kern="1200" baseline="0" dirty="0">
              <a:effectLst/>
            </a:rPr>
            <a:t>Effectively resolving conflict </a:t>
          </a:r>
        </a:p>
        <a:p>
          <a:pPr marL="0" lvl="0" indent="0" algn="l" defTabSz="711200">
            <a:lnSpc>
              <a:spcPct val="90000"/>
            </a:lnSpc>
            <a:spcBef>
              <a:spcPct val="0"/>
            </a:spcBef>
            <a:spcAft>
              <a:spcPct val="35000"/>
            </a:spcAft>
            <a:buNone/>
          </a:pPr>
          <a:r>
            <a:rPr lang="en-US" sz="1600" kern="1200" baseline="0" dirty="0">
              <a:effectLst/>
            </a:rPr>
            <a:t>coaching &amp;  mentoring</a:t>
          </a:r>
        </a:p>
        <a:p>
          <a:pPr marL="0" lvl="0" indent="0" algn="l" defTabSz="711200">
            <a:lnSpc>
              <a:spcPct val="90000"/>
            </a:lnSpc>
            <a:spcBef>
              <a:spcPct val="0"/>
            </a:spcBef>
            <a:spcAft>
              <a:spcPct val="35000"/>
            </a:spcAft>
            <a:buNone/>
          </a:pPr>
          <a:r>
            <a:rPr lang="en-US" sz="1600" kern="1200" baseline="0" dirty="0">
              <a:effectLst/>
            </a:rPr>
            <a:t>building and maintaining relationships</a:t>
          </a:r>
        </a:p>
        <a:p>
          <a:pPr marL="0" lvl="0" indent="0" algn="l" defTabSz="711200">
            <a:lnSpc>
              <a:spcPct val="90000"/>
            </a:lnSpc>
            <a:spcBef>
              <a:spcPct val="0"/>
            </a:spcBef>
            <a:spcAft>
              <a:spcPct val="35000"/>
            </a:spcAft>
            <a:buNone/>
          </a:pPr>
          <a:r>
            <a:rPr lang="en-US" sz="1600" kern="1200" baseline="0" dirty="0">
              <a:effectLst/>
            </a:rPr>
            <a:t>managing teams and work groups</a:t>
          </a:r>
        </a:p>
      </dsp:txBody>
      <dsp:txXfrm>
        <a:off x="6746410" y="279301"/>
        <a:ext cx="1519984" cy="4653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1466B-2E46-4C2F-AC67-CF7F4CB9D8C8}">
      <dsp:nvSpPr>
        <dsp:cNvPr id="0" name=""/>
        <dsp:cNvSpPr/>
      </dsp:nvSpPr>
      <dsp:spPr>
        <a:xfrm>
          <a:off x="4209931" y="3325576"/>
          <a:ext cx="4554524" cy="161518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r" defTabSz="666750">
            <a:lnSpc>
              <a:spcPct val="90000"/>
            </a:lnSpc>
            <a:spcBef>
              <a:spcPct val="0"/>
            </a:spcBef>
            <a:spcAft>
              <a:spcPct val="15000"/>
            </a:spcAft>
            <a:buChar char="•"/>
          </a:pPr>
          <a:r>
            <a:rPr lang="en-US" sz="1500" kern="1200" dirty="0">
              <a:solidFill>
                <a:schemeClr val="tx1"/>
              </a:solidFill>
            </a:rPr>
            <a:t>Teams based on mutual interests</a:t>
          </a:r>
        </a:p>
        <a:p>
          <a:pPr marL="114300" lvl="1" indent="-114300" algn="r" defTabSz="666750">
            <a:lnSpc>
              <a:spcPct val="90000"/>
            </a:lnSpc>
            <a:spcBef>
              <a:spcPct val="0"/>
            </a:spcBef>
            <a:spcAft>
              <a:spcPct val="15000"/>
            </a:spcAft>
            <a:buChar char="•"/>
          </a:pPr>
          <a:r>
            <a:rPr lang="en-US" sz="1500" kern="1200" dirty="0">
              <a:solidFill>
                <a:schemeClr val="tx1"/>
              </a:solidFill>
            </a:rPr>
            <a:t>Related to DBHDS Topic</a:t>
          </a:r>
        </a:p>
        <a:p>
          <a:pPr marL="114300" lvl="1" indent="-114300" algn="r" defTabSz="666750">
            <a:lnSpc>
              <a:spcPct val="90000"/>
            </a:lnSpc>
            <a:spcBef>
              <a:spcPct val="0"/>
            </a:spcBef>
            <a:spcAft>
              <a:spcPct val="15000"/>
            </a:spcAft>
            <a:buChar char="•"/>
          </a:pPr>
          <a:r>
            <a:rPr lang="en-US" sz="1500" kern="1200" dirty="0">
              <a:solidFill>
                <a:schemeClr val="tx1"/>
              </a:solidFill>
            </a:rPr>
            <a:t>Presentation to high level leadership</a:t>
          </a:r>
        </a:p>
      </dsp:txBody>
      <dsp:txXfrm>
        <a:off x="5611768" y="3764853"/>
        <a:ext cx="3117206" cy="1140431"/>
      </dsp:txXfrm>
    </dsp:sp>
    <dsp:sp modelId="{902707B2-FAE3-4057-9C94-5656F09B7975}">
      <dsp:nvSpPr>
        <dsp:cNvPr id="0" name=""/>
        <dsp:cNvSpPr/>
      </dsp:nvSpPr>
      <dsp:spPr>
        <a:xfrm>
          <a:off x="198657" y="3357648"/>
          <a:ext cx="4132186" cy="158147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chemeClr val="tx1"/>
              </a:solidFill>
            </a:rPr>
            <a:t>Stretch assignments</a:t>
          </a:r>
        </a:p>
        <a:p>
          <a:pPr marL="114300" lvl="1" indent="-114300" algn="l" defTabSz="666750">
            <a:lnSpc>
              <a:spcPct val="90000"/>
            </a:lnSpc>
            <a:spcBef>
              <a:spcPct val="0"/>
            </a:spcBef>
            <a:spcAft>
              <a:spcPct val="15000"/>
            </a:spcAft>
            <a:buChar char="•"/>
          </a:pPr>
          <a:r>
            <a:rPr lang="en-US" sz="1500" kern="1200" dirty="0">
              <a:solidFill>
                <a:schemeClr val="tx1"/>
              </a:solidFill>
            </a:rPr>
            <a:t>Cross training</a:t>
          </a:r>
        </a:p>
        <a:p>
          <a:pPr marL="114300" lvl="1" indent="-114300" algn="l" defTabSz="666750">
            <a:lnSpc>
              <a:spcPct val="90000"/>
            </a:lnSpc>
            <a:spcBef>
              <a:spcPct val="0"/>
            </a:spcBef>
            <a:spcAft>
              <a:spcPct val="15000"/>
            </a:spcAft>
            <a:buChar char="•"/>
          </a:pPr>
          <a:r>
            <a:rPr lang="en-US" sz="1500" kern="1200" dirty="0">
              <a:solidFill>
                <a:schemeClr val="tx1"/>
              </a:solidFill>
            </a:rPr>
            <a:t>Job shadowing</a:t>
          </a:r>
        </a:p>
        <a:p>
          <a:pPr marL="114300" lvl="1" indent="-114300" algn="l" defTabSz="666750">
            <a:lnSpc>
              <a:spcPct val="90000"/>
            </a:lnSpc>
            <a:spcBef>
              <a:spcPct val="0"/>
            </a:spcBef>
            <a:spcAft>
              <a:spcPct val="15000"/>
            </a:spcAft>
            <a:buChar char="•"/>
          </a:pPr>
          <a:r>
            <a:rPr lang="en-US" sz="1500" kern="1200" dirty="0">
              <a:solidFill>
                <a:schemeClr val="tx1"/>
              </a:solidFill>
            </a:rPr>
            <a:t>Learning communities</a:t>
          </a:r>
        </a:p>
      </dsp:txBody>
      <dsp:txXfrm>
        <a:off x="233397" y="3787756"/>
        <a:ext cx="2823050" cy="1116623"/>
      </dsp:txXfrm>
    </dsp:sp>
    <dsp:sp modelId="{D207D9C5-CC81-465A-A5D7-3312098EF65F}">
      <dsp:nvSpPr>
        <dsp:cNvPr id="0" name=""/>
        <dsp:cNvSpPr/>
      </dsp:nvSpPr>
      <dsp:spPr>
        <a:xfrm>
          <a:off x="3855623" y="-2979"/>
          <a:ext cx="4784918" cy="158147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r" defTabSz="666750">
            <a:lnSpc>
              <a:spcPct val="90000"/>
            </a:lnSpc>
            <a:spcBef>
              <a:spcPct val="0"/>
            </a:spcBef>
            <a:spcAft>
              <a:spcPct val="15000"/>
            </a:spcAft>
            <a:buChar char="•"/>
          </a:pPr>
          <a:r>
            <a:rPr lang="en-US" sz="1500" b="0" kern="1200" dirty="0">
              <a:solidFill>
                <a:schemeClr val="tx1"/>
              </a:solidFill>
            </a:rPr>
            <a:t>Orientation</a:t>
          </a:r>
        </a:p>
        <a:p>
          <a:pPr marL="114300" lvl="1" indent="-114300" algn="r" defTabSz="666750">
            <a:lnSpc>
              <a:spcPct val="90000"/>
            </a:lnSpc>
            <a:spcBef>
              <a:spcPct val="0"/>
            </a:spcBef>
            <a:spcAft>
              <a:spcPct val="15000"/>
            </a:spcAft>
            <a:buChar char="•"/>
          </a:pPr>
          <a:r>
            <a:rPr lang="en-US" sz="1500" b="0" kern="1200" dirty="0">
              <a:solidFill>
                <a:schemeClr val="tx1"/>
              </a:solidFill>
            </a:rPr>
            <a:t>MVP</a:t>
          </a:r>
        </a:p>
        <a:p>
          <a:pPr marL="114300" lvl="1" indent="-114300" algn="r" defTabSz="666750">
            <a:lnSpc>
              <a:spcPct val="90000"/>
            </a:lnSpc>
            <a:spcBef>
              <a:spcPct val="0"/>
            </a:spcBef>
            <a:spcAft>
              <a:spcPct val="15000"/>
            </a:spcAft>
            <a:buChar char="•"/>
          </a:pPr>
          <a:r>
            <a:rPr lang="en-US" sz="1500" b="0" kern="1200" dirty="0">
              <a:solidFill>
                <a:schemeClr val="tx1"/>
              </a:solidFill>
            </a:rPr>
            <a:t>GA Day</a:t>
          </a:r>
        </a:p>
        <a:p>
          <a:pPr marL="114300" lvl="1" indent="-114300" algn="r" defTabSz="666750">
            <a:lnSpc>
              <a:spcPct val="90000"/>
            </a:lnSpc>
            <a:spcBef>
              <a:spcPct val="0"/>
            </a:spcBef>
            <a:spcAft>
              <a:spcPct val="15000"/>
            </a:spcAft>
            <a:buChar char="•"/>
          </a:pPr>
          <a:r>
            <a:rPr lang="en-US" sz="1500" b="0" kern="1200" dirty="0">
              <a:solidFill>
                <a:schemeClr val="tx1"/>
              </a:solidFill>
            </a:rPr>
            <a:t>Leadership Certificate Program</a:t>
          </a:r>
        </a:p>
        <a:p>
          <a:pPr marL="114300" lvl="1" indent="-114300" algn="r" defTabSz="666750">
            <a:lnSpc>
              <a:spcPct val="90000"/>
            </a:lnSpc>
            <a:spcBef>
              <a:spcPct val="0"/>
            </a:spcBef>
            <a:spcAft>
              <a:spcPct val="15000"/>
            </a:spcAft>
            <a:buChar char="•"/>
          </a:pPr>
          <a:r>
            <a:rPr lang="en-US" sz="1500" b="0" kern="1200" dirty="0">
              <a:solidFill>
                <a:schemeClr val="tx1"/>
              </a:solidFill>
            </a:rPr>
            <a:t>MPA in a day</a:t>
          </a:r>
        </a:p>
        <a:p>
          <a:pPr marL="114300" lvl="1" indent="-114300" algn="r" defTabSz="666750">
            <a:lnSpc>
              <a:spcPct val="90000"/>
            </a:lnSpc>
            <a:spcBef>
              <a:spcPct val="0"/>
            </a:spcBef>
            <a:spcAft>
              <a:spcPct val="15000"/>
            </a:spcAft>
            <a:buChar char="•"/>
          </a:pPr>
          <a:r>
            <a:rPr lang="en-US" sz="1500" b="0" kern="1200" dirty="0">
              <a:solidFill>
                <a:schemeClr val="tx1"/>
              </a:solidFill>
            </a:rPr>
            <a:t>Monthly Workshops</a:t>
          </a:r>
        </a:p>
      </dsp:txBody>
      <dsp:txXfrm>
        <a:off x="5325839" y="31761"/>
        <a:ext cx="3279963" cy="1116623"/>
      </dsp:txXfrm>
    </dsp:sp>
    <dsp:sp modelId="{A9EB8503-898D-42EE-8766-1448DB2DEA66}">
      <dsp:nvSpPr>
        <dsp:cNvPr id="0" name=""/>
        <dsp:cNvSpPr/>
      </dsp:nvSpPr>
      <dsp:spPr>
        <a:xfrm>
          <a:off x="198657" y="-2979"/>
          <a:ext cx="4132186" cy="158147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chemeClr val="tx1"/>
              </a:solidFill>
            </a:rPr>
            <a:t>MBTI/EQ 360 Assessment</a:t>
          </a:r>
        </a:p>
        <a:p>
          <a:pPr marL="114300" lvl="1" indent="-114300" algn="l" defTabSz="666750">
            <a:lnSpc>
              <a:spcPct val="90000"/>
            </a:lnSpc>
            <a:spcBef>
              <a:spcPct val="0"/>
            </a:spcBef>
            <a:spcAft>
              <a:spcPct val="15000"/>
            </a:spcAft>
            <a:buChar char="•"/>
          </a:pPr>
          <a:r>
            <a:rPr lang="en-US" sz="1500" kern="1200" dirty="0">
              <a:solidFill>
                <a:schemeClr val="tx1"/>
              </a:solidFill>
            </a:rPr>
            <a:t>Intercultural Development Inventory</a:t>
          </a:r>
        </a:p>
        <a:p>
          <a:pPr marL="114300" lvl="1" indent="-114300" algn="l" defTabSz="666750">
            <a:lnSpc>
              <a:spcPct val="90000"/>
            </a:lnSpc>
            <a:spcBef>
              <a:spcPct val="0"/>
            </a:spcBef>
            <a:spcAft>
              <a:spcPct val="15000"/>
            </a:spcAft>
            <a:buChar char="•"/>
          </a:pPr>
          <a:r>
            <a:rPr lang="en-US" sz="1500" kern="1200" dirty="0">
              <a:solidFill>
                <a:schemeClr val="tx1"/>
              </a:solidFill>
            </a:rPr>
            <a:t>Individual Development Plan</a:t>
          </a:r>
        </a:p>
        <a:p>
          <a:pPr marL="114300" lvl="1" indent="-114300" algn="l" defTabSz="666750">
            <a:lnSpc>
              <a:spcPct val="90000"/>
            </a:lnSpc>
            <a:spcBef>
              <a:spcPct val="0"/>
            </a:spcBef>
            <a:spcAft>
              <a:spcPct val="15000"/>
            </a:spcAft>
            <a:buChar char="•"/>
          </a:pPr>
          <a:r>
            <a:rPr lang="en-US" sz="1500" kern="1200" dirty="0">
              <a:solidFill>
                <a:schemeClr val="tx1"/>
              </a:solidFill>
            </a:rPr>
            <a:t>Coaching sessions</a:t>
          </a:r>
        </a:p>
      </dsp:txBody>
      <dsp:txXfrm>
        <a:off x="233397" y="31761"/>
        <a:ext cx="2823050" cy="1116623"/>
      </dsp:txXfrm>
    </dsp:sp>
    <dsp:sp modelId="{A8BE799A-CDEC-4C77-9F7D-7668C7761D0B}">
      <dsp:nvSpPr>
        <dsp:cNvPr id="0" name=""/>
        <dsp:cNvSpPr/>
      </dsp:nvSpPr>
      <dsp:spPr>
        <a:xfrm>
          <a:off x="2230249" y="287149"/>
          <a:ext cx="2139929" cy="2139929"/>
        </a:xfrm>
        <a:prstGeom prst="pieWedge">
          <a:avLst/>
        </a:prstGeom>
        <a:solidFill>
          <a:schemeClr val="accent1"/>
        </a:solidFill>
        <a:ln w="25400" cap="flat" cmpd="sng" algn="ctr">
          <a:solidFill>
            <a:schemeClr val="accent1">
              <a:shade val="50000"/>
            </a:schemeClr>
          </a:solidFill>
          <a:prstDash val="solid"/>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Assessment</a:t>
          </a:r>
        </a:p>
      </dsp:txBody>
      <dsp:txXfrm>
        <a:off x="2857020" y="913920"/>
        <a:ext cx="1513158" cy="1513158"/>
      </dsp:txXfrm>
    </dsp:sp>
    <dsp:sp modelId="{8258BFEC-73E4-424B-8697-2A51A1CA5281}">
      <dsp:nvSpPr>
        <dsp:cNvPr id="0" name=""/>
        <dsp:cNvSpPr/>
      </dsp:nvSpPr>
      <dsp:spPr>
        <a:xfrm rot="5400000">
          <a:off x="4469020" y="287149"/>
          <a:ext cx="2139929" cy="2139929"/>
        </a:xfrm>
        <a:prstGeom prst="pieWedge">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Training</a:t>
          </a:r>
        </a:p>
      </dsp:txBody>
      <dsp:txXfrm rot="-5400000">
        <a:off x="4469020" y="913920"/>
        <a:ext cx="1513158" cy="1513158"/>
      </dsp:txXfrm>
    </dsp:sp>
    <dsp:sp modelId="{88E6A967-805F-4911-8CDA-33C412E6DC7A}">
      <dsp:nvSpPr>
        <dsp:cNvPr id="0" name=""/>
        <dsp:cNvSpPr/>
      </dsp:nvSpPr>
      <dsp:spPr>
        <a:xfrm rot="10800000">
          <a:off x="4529463" y="2548347"/>
          <a:ext cx="2019044" cy="2095076"/>
        </a:xfrm>
        <a:prstGeom prst="pieWedge">
          <a:avLst/>
        </a:prstGeom>
        <a:solidFill>
          <a:schemeClr val="accent4"/>
        </a:solidFill>
        <a:ln w="2540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Group Project</a:t>
          </a:r>
        </a:p>
      </dsp:txBody>
      <dsp:txXfrm rot="10800000">
        <a:off x="4529463" y="2548347"/>
        <a:ext cx="1427680" cy="1481442"/>
      </dsp:txXfrm>
    </dsp:sp>
    <dsp:sp modelId="{B1AFD3D9-237E-4F75-9E6D-3BD56E62B152}">
      <dsp:nvSpPr>
        <dsp:cNvPr id="0" name=""/>
        <dsp:cNvSpPr/>
      </dsp:nvSpPr>
      <dsp:spPr>
        <a:xfrm rot="16200000">
          <a:off x="2230249" y="2525920"/>
          <a:ext cx="2139929" cy="2139929"/>
        </a:xfrm>
        <a:prstGeom prst="pieWedge">
          <a:avLst/>
        </a:prstGeom>
        <a:solidFill>
          <a:srgbClr val="00B0F0"/>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Special assignments</a:t>
          </a:r>
        </a:p>
      </dsp:txBody>
      <dsp:txXfrm rot="5400000">
        <a:off x="2857020" y="2525920"/>
        <a:ext cx="1513158" cy="1513158"/>
      </dsp:txXfrm>
    </dsp:sp>
    <dsp:sp modelId="{26D07FB5-1918-4DE5-A8EF-396614634DFD}">
      <dsp:nvSpPr>
        <dsp:cNvPr id="0" name=""/>
        <dsp:cNvSpPr/>
      </dsp:nvSpPr>
      <dsp:spPr>
        <a:xfrm>
          <a:off x="4050178" y="2164034"/>
          <a:ext cx="738843" cy="377825"/>
        </a:xfrm>
        <a:prstGeom prst="blockArc">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966A83C-F5FA-4EF3-9454-B229FBC78D9B}">
      <dsp:nvSpPr>
        <dsp:cNvPr id="0" name=""/>
        <dsp:cNvSpPr/>
      </dsp:nvSpPr>
      <dsp:spPr>
        <a:xfrm rot="10800000">
          <a:off x="4050178" y="2440600"/>
          <a:ext cx="738843" cy="318904"/>
        </a:xfrm>
        <a:prstGeom prst="blockArc">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F4B4957-C64F-4C7A-A12C-D49C121E5835}" type="datetimeFigureOut">
              <a:rPr lang="en-US"/>
              <a:pPr>
                <a:defRPr/>
              </a:pPr>
              <a:t>12/2/2022</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7CC19FA-3912-49DD-B91A-5F44ACBADACA}" type="slidenum">
              <a:rPr lang="en-US"/>
              <a:pPr>
                <a:defRPr/>
              </a:pPr>
              <a:t>‹#›</a:t>
            </a:fld>
            <a:endParaRPr lang="en-US" dirty="0"/>
          </a:p>
        </p:txBody>
      </p:sp>
    </p:spTree>
    <p:extLst>
      <p:ext uri="{BB962C8B-B14F-4D97-AF65-F5344CB8AC3E}">
        <p14:creationId xmlns:p14="http://schemas.microsoft.com/office/powerpoint/2010/main" val="304380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BF12817-E939-4DE5-977D-ECD4AD25135E}" type="datetimeFigureOut">
              <a:rPr lang="en-US"/>
              <a:pPr>
                <a:defRPr/>
              </a:pPr>
              <a:t>12/2/2022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6429"/>
            <a:ext cx="560832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CC724A1-643D-48DB-BC67-2A831037FBAF}" type="slidenum">
              <a:rPr lang="en-US"/>
              <a:pPr>
                <a:defRPr/>
              </a:pPr>
              <a:t>‹#›</a:t>
            </a:fld>
            <a:endParaRPr lang="en-US" dirty="0"/>
          </a:p>
        </p:txBody>
      </p:sp>
    </p:spTree>
    <p:extLst>
      <p:ext uri="{BB962C8B-B14F-4D97-AF65-F5344CB8AC3E}">
        <p14:creationId xmlns:p14="http://schemas.microsoft.com/office/powerpoint/2010/main" val="3709160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a:buFont typeface="+mj-lt"/>
              <a:buAutoNum type="arabicPeriod"/>
            </a:pPr>
            <a:r>
              <a:rPr lang="en-US" dirty="0"/>
              <a:t>Our long term program objectives</a:t>
            </a:r>
            <a:r>
              <a:rPr lang="en-US" baseline="0" dirty="0"/>
              <a:t> are…..</a:t>
            </a:r>
          </a:p>
          <a:p>
            <a:pPr marL="685763" lvl="1" indent="-228587">
              <a:buFont typeface="+mj-lt"/>
              <a:buAutoNum type="arabicPeriod"/>
            </a:pPr>
            <a:r>
              <a:rPr lang="en-US" dirty="0"/>
              <a:t>One or more well-qualified internal candidates are prepared and ready to assume each key leadership position </a:t>
            </a:r>
          </a:p>
          <a:p>
            <a:pPr marL="685763" lvl="1" indent="-228587">
              <a:buFont typeface="+mj-lt"/>
              <a:buAutoNum type="arabicPeriod"/>
            </a:pPr>
            <a:r>
              <a:rPr lang="en-US" dirty="0"/>
              <a:t>Few or no superior performers who leave the organization because of lack of opportunity or lack of development </a:t>
            </a:r>
          </a:p>
          <a:p>
            <a:pPr marL="685763" lvl="1" indent="-228587">
              <a:buFont typeface="+mj-lt"/>
              <a:buAutoNum type="arabicPeriod"/>
            </a:pPr>
            <a:r>
              <a:rPr lang="en-US" dirty="0"/>
              <a:t>Low or no turnover rates for high potentials and high performing employees</a:t>
            </a:r>
          </a:p>
          <a:p>
            <a:pPr marL="685763" lvl="1" indent="-228587"/>
            <a:endParaRPr lang="en-US" dirty="0"/>
          </a:p>
          <a:p>
            <a:pPr marL="685763" lvl="1" indent="-228587"/>
            <a:r>
              <a:rPr lang="en-US" dirty="0"/>
              <a:t>AND We will track these objectives over the long term…</a:t>
            </a:r>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To develop those qualities that WE</a:t>
            </a:r>
            <a:r>
              <a:rPr lang="en-US" baseline="0" dirty="0"/>
              <a:t> SEE AS CRITICAL FOR LEADERS IN OUR SYSTEM, </a:t>
            </a:r>
            <a:r>
              <a:rPr lang="en-US" dirty="0"/>
              <a:t>we have organized our competency</a:t>
            </a:r>
            <a:r>
              <a:rPr lang="en-US" baseline="0" dirty="0"/>
              <a:t> areas into four categories that we call: </a:t>
            </a:r>
          </a:p>
          <a:p>
            <a:pPr marL="228587" indent="-228587">
              <a:buFont typeface="+mj-lt"/>
              <a:buAutoNum type="arabicPeriod"/>
            </a:pPr>
            <a:r>
              <a:rPr lang="en-US" baseline="0" dirty="0"/>
              <a:t>Leading state government</a:t>
            </a:r>
          </a:p>
          <a:p>
            <a:pPr marL="685763" lvl="1" indent="-228587">
              <a:buFont typeface="+mj-lt"/>
              <a:buAutoNum type="arabicPeriod"/>
            </a:pPr>
            <a:r>
              <a:rPr lang="en-US" baseline="0" dirty="0"/>
              <a:t>THIS INCLUDES TOPIC AREAS SUCH AS </a:t>
            </a:r>
          </a:p>
          <a:p>
            <a:pPr marL="1142937" lvl="2" indent="-228587">
              <a:buFont typeface="+mj-lt"/>
              <a:buAutoNum type="arabicPeriod"/>
            </a:pPr>
            <a:r>
              <a:rPr lang="en-US" sz="1800" dirty="0"/>
              <a:t>key concepts in public administration</a:t>
            </a:r>
          </a:p>
          <a:p>
            <a:pPr marL="1142937" lvl="2" indent="-228587">
              <a:buFont typeface="+mj-lt"/>
              <a:buAutoNum type="arabicPeriod"/>
            </a:pPr>
            <a:r>
              <a:rPr lang="en-US" sz="1800" dirty="0"/>
              <a:t>policy analysis and program evaluation</a:t>
            </a:r>
          </a:p>
          <a:p>
            <a:pPr marL="1142937" lvl="2" indent="-228587">
              <a:buFont typeface="+mj-lt"/>
              <a:buAutoNum type="arabicPeriod"/>
            </a:pPr>
            <a:r>
              <a:rPr lang="en-US" sz="1800" dirty="0"/>
              <a:t>communicating with Governor and Secretary’s offices</a:t>
            </a:r>
          </a:p>
          <a:p>
            <a:pPr marL="1142937" lvl="2" indent="-228587">
              <a:buFont typeface="+mj-lt"/>
              <a:buAutoNum type="arabicPeriod"/>
            </a:pPr>
            <a:r>
              <a:rPr lang="en-US" sz="1800" dirty="0"/>
              <a:t>finance and budgeting </a:t>
            </a:r>
          </a:p>
          <a:p>
            <a:pPr marL="1142937" lvl="2" indent="-228587">
              <a:buFont typeface="+mj-lt"/>
              <a:buAutoNum type="arabicPeriod"/>
            </a:pPr>
            <a:r>
              <a:rPr lang="en-US" sz="1800" dirty="0"/>
              <a:t>the lawmaking process</a:t>
            </a:r>
          </a:p>
          <a:p>
            <a:pPr marL="1142937" lvl="2" indent="-228587">
              <a:buFont typeface="+mj-lt"/>
              <a:buAutoNum type="arabicPeriod"/>
            </a:pPr>
            <a:r>
              <a:rPr lang="en-US" sz="1800" dirty="0"/>
              <a:t>understanding our system</a:t>
            </a:r>
          </a:p>
          <a:p>
            <a:pPr marL="1142937" lvl="2" indent="-228587">
              <a:buFont typeface="+mj-lt"/>
              <a:buAutoNum type="arabicPeriod"/>
            </a:pPr>
            <a:endParaRPr lang="en-US" baseline="0" dirty="0"/>
          </a:p>
          <a:p>
            <a:pPr marL="228587" indent="-228587">
              <a:buFont typeface="+mj-lt"/>
              <a:buAutoNum type="arabicPeriod"/>
            </a:pPr>
            <a:r>
              <a:rPr lang="en-US" baseline="0" dirty="0"/>
              <a:t>Leading the Organization – THAT INCLUDES AREAS LIKE—</a:t>
            </a:r>
          </a:p>
          <a:p>
            <a:pPr lvl="1">
              <a:buFont typeface="Arial" pitchFamily="34" charset="0"/>
              <a:buChar char="•"/>
            </a:pPr>
            <a:r>
              <a:rPr lang="en-US" dirty="0"/>
              <a:t>managing change</a:t>
            </a:r>
          </a:p>
          <a:p>
            <a:pPr lvl="1">
              <a:buFont typeface="Arial" pitchFamily="34" charset="0"/>
              <a:buChar char="•"/>
            </a:pPr>
            <a:r>
              <a:rPr lang="en-US" dirty="0"/>
              <a:t>solving problems and making decisions</a:t>
            </a:r>
          </a:p>
          <a:p>
            <a:pPr lvl="1">
              <a:buFont typeface="Arial" pitchFamily="34" charset="0"/>
              <a:buChar char="•"/>
            </a:pPr>
            <a:r>
              <a:rPr lang="en-US" dirty="0"/>
              <a:t>managing politics and influencing others</a:t>
            </a:r>
          </a:p>
          <a:p>
            <a:pPr lvl="1">
              <a:buFont typeface="Arial" pitchFamily="34" charset="0"/>
              <a:buChar char="•"/>
            </a:pPr>
            <a:r>
              <a:rPr lang="en-US" dirty="0"/>
              <a:t>taking risks and innovating</a:t>
            </a:r>
          </a:p>
          <a:p>
            <a:pPr lvl="1">
              <a:buFont typeface="Arial" pitchFamily="34" charset="0"/>
              <a:buChar char="•"/>
            </a:pPr>
            <a:r>
              <a:rPr lang="en-US" dirty="0"/>
              <a:t>setting vision and strategy</a:t>
            </a:r>
          </a:p>
          <a:p>
            <a:pPr lvl="1">
              <a:buFont typeface="Arial" pitchFamily="34" charset="0"/>
              <a:buChar char="•"/>
            </a:pPr>
            <a:r>
              <a:rPr lang="en-US" dirty="0"/>
              <a:t>managing the work</a:t>
            </a:r>
          </a:p>
          <a:p>
            <a:pPr lvl="1">
              <a:buFont typeface="Arial" pitchFamily="34" charset="0"/>
              <a:buChar char="•"/>
            </a:pPr>
            <a:r>
              <a:rPr lang="en-US" dirty="0"/>
              <a:t>understanding and navigating the organization</a:t>
            </a:r>
          </a:p>
          <a:p>
            <a:pPr marL="228587" indent="-228587">
              <a:buFont typeface="+mj-lt"/>
              <a:buAutoNum type="arabicPeriod"/>
            </a:pPr>
            <a:endParaRPr lang="en-US" baseline="0" dirty="0"/>
          </a:p>
          <a:p>
            <a:pPr marL="228587" indent="-228587">
              <a:buFont typeface="+mj-lt"/>
              <a:buAutoNum type="arabicPeriod"/>
            </a:pPr>
            <a:r>
              <a:rPr lang="en-US" baseline="0" dirty="0"/>
              <a:t>Leading the Self – WHICH FOCUSES ON SKILLS SUCH AS – </a:t>
            </a:r>
          </a:p>
          <a:p>
            <a:pPr lvl="1">
              <a:buFont typeface="Wingdings" pitchFamily="2" charset="2"/>
              <a:buChar char="ü"/>
            </a:pPr>
            <a:r>
              <a:rPr lang="en-US" dirty="0"/>
              <a:t>Demonstrating ethics and integrity</a:t>
            </a:r>
          </a:p>
          <a:p>
            <a:pPr lvl="1">
              <a:buFont typeface="Wingdings" pitchFamily="2" charset="2"/>
              <a:buChar char="ü"/>
            </a:pPr>
            <a:r>
              <a:rPr lang="en-US" dirty="0"/>
              <a:t>displaying drive and purpose</a:t>
            </a:r>
          </a:p>
          <a:p>
            <a:pPr lvl="1">
              <a:buFont typeface="Wingdings" pitchFamily="2" charset="2"/>
              <a:buChar char="ü"/>
            </a:pPr>
            <a:r>
              <a:rPr lang="en-US" dirty="0"/>
              <a:t>exhibiting leadership behaviors</a:t>
            </a:r>
          </a:p>
          <a:p>
            <a:pPr lvl="1">
              <a:buFont typeface="Wingdings" pitchFamily="2" charset="2"/>
              <a:buChar char="ü"/>
            </a:pPr>
            <a:r>
              <a:rPr lang="en-US" dirty="0"/>
              <a:t>managing yourself</a:t>
            </a:r>
          </a:p>
          <a:p>
            <a:pPr lvl="1">
              <a:buFont typeface="Wingdings" pitchFamily="2" charset="2"/>
              <a:buChar char="ü"/>
            </a:pPr>
            <a:r>
              <a:rPr lang="en-US" dirty="0"/>
              <a:t>increasing self-awareness</a:t>
            </a:r>
          </a:p>
          <a:p>
            <a:pPr lvl="1">
              <a:buFont typeface="Wingdings" pitchFamily="2" charset="2"/>
              <a:buChar char="ü"/>
            </a:pPr>
            <a:r>
              <a:rPr lang="en-US" dirty="0"/>
              <a:t>developing adaptability</a:t>
            </a:r>
          </a:p>
          <a:p>
            <a:pPr marL="228587" indent="-228587">
              <a:buFont typeface="+mj-lt"/>
              <a:buAutoNum type="arabicPeriod"/>
            </a:pPr>
            <a:r>
              <a:rPr lang="en-US" baseline="0" dirty="0"/>
              <a:t>AND Leading Others WHICH IS RELATED TO –</a:t>
            </a:r>
          </a:p>
          <a:p>
            <a:pPr lvl="1">
              <a:buFont typeface="Wingdings" pitchFamily="2" charset="2"/>
              <a:buChar char="q"/>
            </a:pPr>
            <a:r>
              <a:rPr lang="en-US" dirty="0"/>
              <a:t>communicating effectively</a:t>
            </a:r>
          </a:p>
          <a:p>
            <a:pPr lvl="1">
              <a:buFont typeface="Wingdings" pitchFamily="2" charset="2"/>
              <a:buChar char="q"/>
            </a:pPr>
            <a:r>
              <a:rPr lang="en-US" dirty="0"/>
              <a:t>developing others</a:t>
            </a:r>
          </a:p>
          <a:p>
            <a:pPr lvl="1">
              <a:buFont typeface="Wingdings" pitchFamily="2" charset="2"/>
              <a:buChar char="q"/>
            </a:pPr>
            <a:r>
              <a:rPr lang="en-US" dirty="0"/>
              <a:t>valuing diversity and difference</a:t>
            </a:r>
          </a:p>
          <a:p>
            <a:pPr lvl="1">
              <a:buFont typeface="Wingdings" pitchFamily="2" charset="2"/>
              <a:buChar char="q"/>
            </a:pPr>
            <a:r>
              <a:rPr lang="en-US" dirty="0"/>
              <a:t>Effectively resolving conflict </a:t>
            </a:r>
          </a:p>
          <a:p>
            <a:pPr lvl="1">
              <a:buFont typeface="Wingdings" pitchFamily="2" charset="2"/>
              <a:buChar char="q"/>
            </a:pPr>
            <a:r>
              <a:rPr lang="en-US" dirty="0"/>
              <a:t>coaching &amp;  mentoring</a:t>
            </a:r>
          </a:p>
          <a:p>
            <a:pPr lvl="1">
              <a:buFont typeface="Wingdings" pitchFamily="2" charset="2"/>
              <a:buChar char="q"/>
            </a:pPr>
            <a:r>
              <a:rPr lang="en-US" dirty="0"/>
              <a:t>building and maintaining relationships</a:t>
            </a:r>
          </a:p>
          <a:p>
            <a:pPr lvl="1">
              <a:buFont typeface="Wingdings" pitchFamily="2" charset="2"/>
              <a:buChar char="q"/>
            </a:pPr>
            <a:r>
              <a:rPr lang="en-US" dirty="0"/>
              <a:t>managing teams and work groups</a:t>
            </a:r>
          </a:p>
          <a:p>
            <a:pPr marL="228587" indent="-228587"/>
            <a:r>
              <a:rPr lang="en-US" baseline="0" dirty="0"/>
              <a:t>You may have said– well I have gone through some of this already….but this is the kind of training that is developmental…you can’t just take one training on these kinds of thing and consider yourself competent.  They are topics that require continuous learning.  </a:t>
            </a:r>
          </a:p>
          <a:p>
            <a:pPr marL="228587" indent="-228587">
              <a:buFont typeface="+mj-lt"/>
              <a:buAutoNum type="arabicPeriod"/>
            </a:pPr>
            <a:endParaRPr lang="en-US" baseline="0" dirty="0"/>
          </a:p>
          <a:p>
            <a:endParaRPr lang="en-US" baseline="0" dirty="0"/>
          </a:p>
          <a:p>
            <a:r>
              <a:rPr lang="en-US" baseline="0" dirty="0"/>
              <a:t>We believe that in this way, we will expose participants to all of the concepts and allow them to practice and apply these concepts so that they can develop those characteristics necessary for effective leadership.</a:t>
            </a:r>
          </a:p>
          <a:p>
            <a:endParaRPr lang="en-US"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28587" indent="-228587">
              <a:buFont typeface="+mj-lt"/>
              <a:buAutoNum type="arabicPeriod"/>
            </a:pPr>
            <a:r>
              <a:rPr lang="en-US" dirty="0"/>
              <a:t>Our program</a:t>
            </a:r>
            <a:r>
              <a:rPr lang="en-US" baseline="0" dirty="0"/>
              <a:t> structure includes 4 components…  </a:t>
            </a:r>
          </a:p>
          <a:p>
            <a:pPr marL="228587" indent="-228587">
              <a:buFont typeface="+mj-lt"/>
              <a:buAutoNum type="arabicPeriod"/>
            </a:pPr>
            <a:endParaRPr lang="en-US" baseline="0" dirty="0"/>
          </a:p>
          <a:p>
            <a:pPr marL="228587" indent="-228587">
              <a:buFont typeface="+mj-lt"/>
              <a:buAutoNum type="arabicPeriod"/>
            </a:pPr>
            <a:r>
              <a:rPr lang="en-US" baseline="0" dirty="0"/>
              <a:t>One component is a series of </a:t>
            </a:r>
            <a:r>
              <a:rPr lang="en-US" b="1" baseline="0" dirty="0"/>
              <a:t>assessments</a:t>
            </a:r>
            <a:r>
              <a:rPr lang="en-US" baseline="0" dirty="0"/>
              <a:t> that are designed help participants look at different aspects of their work styles, communication styles, cultural orientations, and interpersonal development.</a:t>
            </a:r>
          </a:p>
          <a:p>
            <a:pPr marL="228587" indent="-228587">
              <a:buFont typeface="+mj-lt"/>
              <a:buAutoNum type="arabicPeriod"/>
            </a:pPr>
            <a:endParaRPr lang="en-US" baseline="0" dirty="0"/>
          </a:p>
          <a:p>
            <a:pPr marL="228587" indent="-228587">
              <a:buFont typeface="+mj-lt"/>
              <a:buAutoNum type="arabicPeriod"/>
            </a:pPr>
            <a:r>
              <a:rPr lang="en-US" baseline="0" dirty="0"/>
              <a:t>The central component is the </a:t>
            </a:r>
            <a:r>
              <a:rPr lang="en-US" b="1" baseline="0" dirty="0"/>
              <a:t>training</a:t>
            </a:r>
            <a:r>
              <a:rPr lang="en-US" baseline="0" dirty="0"/>
              <a:t> component – and it includes a weeklong leadership certificate program; several customized sessions with leading public sector consultants related to governing.  -- </a:t>
            </a:r>
          </a:p>
          <a:p>
            <a:pPr marL="685763" lvl="1" indent="-228587">
              <a:buFont typeface="+mj-lt"/>
              <a:buAutoNum type="arabicPeriod"/>
            </a:pPr>
            <a:r>
              <a:rPr lang="en-US" baseline="0" dirty="0"/>
              <a:t>You know, so many of us are hired for our subject matter expertise-- and then some of us are promoted or moved into positions where we are required to understand the nuances of public policy– If that isn’t what we studied in school, there can be a pretty big learning curve.  So we wanted to give broad exposure to the public policy process-- we wanted people to understand what is meant by “windows of opportunity ” and “network theories”, how “multiple streams” come together to influence policy and more.</a:t>
            </a:r>
          </a:p>
          <a:p>
            <a:pPr marL="685763" lvl="1" indent="-228587">
              <a:buFont typeface="+mj-lt"/>
              <a:buAutoNum type="arabicPeriod"/>
            </a:pPr>
            <a:r>
              <a:rPr lang="en-US" baseline="0" dirty="0"/>
              <a:t>Additionally, monthly workshops will take deep dives into key issues related to our system designed to give particants a deep understanding of advanced understanding of the system, not just in one division or section.</a:t>
            </a:r>
          </a:p>
          <a:p>
            <a:endParaRPr lang="en-US" baseline="0" dirty="0"/>
          </a:p>
          <a:p>
            <a:pPr marL="228587" indent="-228587"/>
            <a:r>
              <a:rPr lang="en-US" baseline="0" dirty="0"/>
              <a:t>4.  </a:t>
            </a:r>
            <a:r>
              <a:rPr lang="en-US" b="1" baseline="0" dirty="0"/>
              <a:t>Group project </a:t>
            </a:r>
            <a:r>
              <a:rPr lang="en-US" baseline="0" dirty="0"/>
              <a:t>will have a team pick one topic of specific interests and propose a comprehensive solution that will be presented to high level leadership</a:t>
            </a:r>
          </a:p>
          <a:p>
            <a:endParaRPr lang="en-US" baseline="0" dirty="0"/>
          </a:p>
          <a:p>
            <a:r>
              <a:rPr lang="en-US" baseline="0" dirty="0"/>
              <a:t>5. Everyone will be involved in an online learning community where we will share current events, share experiences and observations, and learn from one another. And </a:t>
            </a:r>
            <a:r>
              <a:rPr lang="en-US" b="1" baseline="0" dirty="0"/>
              <a:t>special assignments </a:t>
            </a:r>
            <a:r>
              <a:rPr lang="en-US" baseline="0" dirty="0"/>
              <a:t>may be an option for participants who are interested providing more cross training and stretch assignments.</a:t>
            </a:r>
          </a:p>
          <a:p>
            <a:endParaRPr lang="en-US" baseline="0"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13</a:t>
            </a:fld>
            <a:endParaRPr lang="en-US" dirty="0"/>
          </a:p>
        </p:txBody>
      </p:sp>
    </p:spTree>
    <p:extLst>
      <p:ext uri="{BB962C8B-B14F-4D97-AF65-F5344CB8AC3E}">
        <p14:creationId xmlns:p14="http://schemas.microsoft.com/office/powerpoint/2010/main" val="228543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General Assembly</a:t>
            </a:r>
            <a:r>
              <a:rPr lang="en-US" baseline="0" dirty="0"/>
              <a:t> Day should be a rich experience for everyone, Some participants may already be deeply involved with the GA and others may not.  But I guarantee you that everyone will learn something new.</a:t>
            </a:r>
            <a:endParaRPr lang="en-US"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14</a:t>
            </a:fld>
            <a:endParaRPr lang="en-US" dirty="0"/>
          </a:p>
        </p:txBody>
      </p:sp>
    </p:spTree>
    <p:extLst>
      <p:ext uri="{BB962C8B-B14F-4D97-AF65-F5344CB8AC3E}">
        <p14:creationId xmlns:p14="http://schemas.microsoft.com/office/powerpoint/2010/main" val="286713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Another highlight</a:t>
            </a:r>
            <a:r>
              <a:rPr lang="en-US" sz="1200" kern="1200" baseline="0" dirty="0">
                <a:solidFill>
                  <a:schemeClr val="tx1"/>
                </a:solidFill>
                <a:latin typeface="+mn-lt"/>
                <a:ea typeface="+mn-ea"/>
                <a:cs typeface="+mn-cs"/>
              </a:rPr>
              <a:t> WILL BE A DAYLONG SESSION ON E.I THAT WILL FOCUS ON 4 AREAS….</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Professor Debra L. Roberts</a:t>
            </a:r>
          </a:p>
          <a:p>
            <a:r>
              <a:rPr lang="en-US" sz="1200" kern="1200" dirty="0">
                <a:solidFill>
                  <a:schemeClr val="tx1"/>
                </a:solidFill>
                <a:latin typeface="+mn-lt"/>
                <a:ea typeface="+mn-ea"/>
                <a:cs typeface="+mn-cs"/>
              </a:rPr>
              <a:t>Senior Executive Institute</a:t>
            </a:r>
          </a:p>
          <a:p>
            <a:r>
              <a:rPr lang="en-US" sz="1200" kern="1200" dirty="0">
                <a:solidFill>
                  <a:schemeClr val="tx1"/>
                </a:solidFill>
                <a:latin typeface="+mn-lt"/>
                <a:ea typeface="+mn-ea"/>
                <a:cs typeface="+mn-cs"/>
              </a:rPr>
              <a:t>Weldon Cooper Center for Public Service </a:t>
            </a:r>
          </a:p>
          <a:p>
            <a:r>
              <a:rPr lang="en-US" sz="1200" kern="1200" dirty="0">
                <a:solidFill>
                  <a:schemeClr val="tx1"/>
                </a:solidFill>
                <a:latin typeface="+mn-lt"/>
                <a:ea typeface="+mn-ea"/>
                <a:cs typeface="+mn-cs"/>
              </a:rPr>
              <a:t>University of Virginia</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15</a:t>
            </a:fld>
            <a:endParaRPr lang="en-US" dirty="0"/>
          </a:p>
        </p:txBody>
      </p:sp>
    </p:spTree>
    <p:extLst>
      <p:ext uri="{BB962C8B-B14F-4D97-AF65-F5344CB8AC3E}">
        <p14:creationId xmlns:p14="http://schemas.microsoft.com/office/powerpoint/2010/main" val="2298629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a:t>
            </a:r>
            <a:r>
              <a:rPr lang="en-US" baseline="0" dirty="0"/>
              <a:t> PUBLIC SECTOR LEADERSSHIP CERTIFICATE WILL REALLY FOCUS ON REAL WORLD SCENARIOS.</a:t>
            </a:r>
          </a:p>
          <a:p>
            <a:endParaRPr lang="en-US" baseline="0" dirty="0"/>
          </a:p>
          <a:p>
            <a:r>
              <a:rPr lang="en-US" dirty="0"/>
              <a:t>Course reading</a:t>
            </a:r>
          </a:p>
          <a:p>
            <a:r>
              <a:rPr lang="en-US" sz="1200" kern="1200" baseline="0" dirty="0">
                <a:solidFill>
                  <a:schemeClr val="tx1"/>
                </a:solidFill>
                <a:latin typeface="+mn-lt"/>
                <a:ea typeface="+mn-ea"/>
                <a:cs typeface="+mn-cs"/>
              </a:rPr>
              <a:t>Turn the Ship Around!: A True Story of Turning Followers into Leaders </a:t>
            </a:r>
          </a:p>
          <a:p>
            <a:endParaRPr lang="en-US" sz="1200" kern="1200" baseline="0" dirty="0">
              <a:solidFill>
                <a:schemeClr val="tx1"/>
              </a:solidFill>
              <a:latin typeface="+mn-lt"/>
              <a:ea typeface="+mn-ea"/>
              <a:cs typeface="+mn-cs"/>
            </a:endParaRPr>
          </a:p>
          <a:p>
            <a:pPr>
              <a:buNone/>
            </a:pPr>
            <a:r>
              <a:rPr lang="en-US" sz="2000" b="1" dirty="0">
                <a:solidFill>
                  <a:schemeClr val="bg1"/>
                </a:solidFill>
              </a:rPr>
              <a:t>A 5-day Seminar designed with praxis in mind</a:t>
            </a:r>
          </a:p>
          <a:p>
            <a:r>
              <a:rPr lang="en-US" dirty="0">
                <a:solidFill>
                  <a:schemeClr val="bg1"/>
                </a:solidFill>
              </a:rPr>
              <a:t>Theoretical learning will take place in the first half of the day, and “praxis” (group work and tactical implementation) will take place in the second half of each session. </a:t>
            </a:r>
          </a:p>
          <a:p>
            <a:r>
              <a:rPr lang="en-US" dirty="0">
                <a:solidFill>
                  <a:schemeClr val="bg1"/>
                </a:solidFill>
              </a:rPr>
              <a:t>Theoretical learning is based on results from the MBTI personal report, the EQ-360 individualized report, the course text and readings, and lectures. </a:t>
            </a:r>
          </a:p>
          <a:p>
            <a:r>
              <a:rPr lang="en-US" dirty="0">
                <a:solidFill>
                  <a:schemeClr val="bg1"/>
                </a:solidFill>
              </a:rPr>
              <a:t>Interpersonal skills, self-awareness, diversity awareness, recognition of the skills and talents of others, utilizing key management tools, and learning the skills of mentorship are all elements of the learning curriculum plan.</a:t>
            </a:r>
          </a:p>
          <a:p>
            <a:endParaRPr lang="en-US" dirty="0">
              <a:solidFill>
                <a:schemeClr val="bg1"/>
              </a:solidFill>
            </a:endParaRPr>
          </a:p>
          <a:p>
            <a:r>
              <a:rPr lang="en-US" dirty="0"/>
              <a:t>THE</a:t>
            </a:r>
            <a:r>
              <a:rPr lang="en-US" baseline="0" dirty="0"/>
              <a:t> PUBLIC SECTOR LEADERSSHIP CERTIFICATE WILL REALLY FOCUS ON REAL WORLD SCENARIOS.</a:t>
            </a:r>
          </a:p>
          <a:p>
            <a:endParaRPr lang="en-US" baseline="0" dirty="0"/>
          </a:p>
          <a:p>
            <a:r>
              <a:rPr lang="en-US" dirty="0"/>
              <a:t>Course reading</a:t>
            </a:r>
          </a:p>
          <a:p>
            <a:r>
              <a:rPr lang="en-US" dirty="0"/>
              <a:t>Turn the Ship Around!: A True Story of Turning Followers into Leaders </a:t>
            </a:r>
          </a:p>
          <a:p>
            <a:endParaRPr lang="en-US" dirty="0"/>
          </a:p>
          <a:p>
            <a:endParaRPr lang="en-US" dirty="0">
              <a:solidFill>
                <a:schemeClr val="bg1"/>
              </a:solidFill>
            </a:endParaRPr>
          </a:p>
          <a:p>
            <a:endParaRPr lang="en-US" dirty="0"/>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16</a:t>
            </a:fld>
            <a:endParaRPr lang="en-US" dirty="0"/>
          </a:p>
        </p:txBody>
      </p:sp>
    </p:spTree>
    <p:extLst>
      <p:ext uri="{BB962C8B-B14F-4D97-AF65-F5344CB8AC3E}">
        <p14:creationId xmlns:p14="http://schemas.microsoft.com/office/powerpoint/2010/main" val="285428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17</a:t>
            </a:fld>
            <a:endParaRPr lang="en-US" dirty="0"/>
          </a:p>
        </p:txBody>
      </p:sp>
    </p:spTree>
    <p:extLst>
      <p:ext uri="{BB962C8B-B14F-4D97-AF65-F5344CB8AC3E}">
        <p14:creationId xmlns:p14="http://schemas.microsoft.com/office/powerpoint/2010/main" val="18393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dirty="0"/>
            </a:br>
            <a:r>
              <a:rPr lang="en-US" dirty="0"/>
              <a:t>This is a wonderful way to celebrate your strengths and evaluate and reflect on how you can shore up the areas of weakness. We often don't sit down to review all of the things we have done over our careers and organize them into leadership categories. It will be a useful exercise for all.</a:t>
            </a:r>
          </a:p>
        </p:txBody>
      </p:sp>
      <p:sp>
        <p:nvSpPr>
          <p:cNvPr id="4" name="Slide Number Placeholder 3"/>
          <p:cNvSpPr>
            <a:spLocks noGrp="1"/>
          </p:cNvSpPr>
          <p:nvPr>
            <p:ph type="sldNum" sz="quarter" idx="10"/>
          </p:nvPr>
        </p:nvSpPr>
        <p:spPr/>
        <p:txBody>
          <a:bodyPr/>
          <a:lstStyle/>
          <a:p>
            <a:fld id="{1649D260-3013-47CB-90E5-EC17C57DAE0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19</a:t>
            </a:fld>
            <a:endParaRPr lang="en-US" dirty="0"/>
          </a:p>
        </p:txBody>
      </p:sp>
    </p:spTree>
    <p:extLst>
      <p:ext uri="{BB962C8B-B14F-4D97-AF65-F5344CB8AC3E}">
        <p14:creationId xmlns:p14="http://schemas.microsoft.com/office/powerpoint/2010/main" val="284767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So</a:t>
            </a:r>
            <a:r>
              <a:rPr lang="en-US" baseline="0" dirty="0"/>
              <a:t> I want to spend about 30 min giving an overview of the SystemLEAD program and how it was developed, the objectives, what competencies will be developed, who will be able to participate, and some of the instructional methods we will be using.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2. This is in hopes that you will better understand what the program is all about and what will be expected of program participants.</a:t>
            </a:r>
          </a:p>
          <a:p>
            <a:endParaRPr lang="en-US"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20</a:t>
            </a:fld>
            <a:endParaRPr lang="en-US" dirty="0"/>
          </a:p>
        </p:txBody>
      </p:sp>
    </p:spTree>
    <p:extLst>
      <p:ext uri="{BB962C8B-B14F-4D97-AF65-F5344CB8AC3E}">
        <p14:creationId xmlns:p14="http://schemas.microsoft.com/office/powerpoint/2010/main" val="1219387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21</a:t>
            </a:fld>
            <a:endParaRPr lang="en-US" dirty="0"/>
          </a:p>
        </p:txBody>
      </p:sp>
    </p:spTree>
    <p:extLst>
      <p:ext uri="{BB962C8B-B14F-4D97-AF65-F5344CB8AC3E}">
        <p14:creationId xmlns:p14="http://schemas.microsoft.com/office/powerpoint/2010/main" val="163034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22</a:t>
            </a:fld>
            <a:endParaRPr lang="en-US" dirty="0"/>
          </a:p>
        </p:txBody>
      </p:sp>
    </p:spTree>
    <p:extLst>
      <p:ext uri="{BB962C8B-B14F-4D97-AF65-F5344CB8AC3E}">
        <p14:creationId xmlns:p14="http://schemas.microsoft.com/office/powerpoint/2010/main" val="3944323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23</a:t>
            </a:fld>
            <a:endParaRPr lang="en-US" dirty="0"/>
          </a:p>
        </p:txBody>
      </p:sp>
    </p:spTree>
    <p:extLst>
      <p:ext uri="{BB962C8B-B14F-4D97-AF65-F5344CB8AC3E}">
        <p14:creationId xmlns:p14="http://schemas.microsoft.com/office/powerpoint/2010/main" val="1897873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24</a:t>
            </a:fld>
            <a:endParaRPr lang="en-US" dirty="0"/>
          </a:p>
        </p:txBody>
      </p:sp>
    </p:spTree>
    <p:extLst>
      <p:ext uri="{BB962C8B-B14F-4D97-AF65-F5344CB8AC3E}">
        <p14:creationId xmlns:p14="http://schemas.microsoft.com/office/powerpoint/2010/main" val="2207608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25</a:t>
            </a:fld>
            <a:endParaRPr lang="en-US" dirty="0"/>
          </a:p>
        </p:txBody>
      </p:sp>
    </p:spTree>
    <p:extLst>
      <p:ext uri="{BB962C8B-B14F-4D97-AF65-F5344CB8AC3E}">
        <p14:creationId xmlns:p14="http://schemas.microsoft.com/office/powerpoint/2010/main" val="2417317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the process is described here….</a:t>
            </a:r>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27</a:t>
            </a:fld>
            <a:endParaRPr lang="en-US" dirty="0"/>
          </a:p>
        </p:txBody>
      </p:sp>
    </p:spTree>
    <p:extLst>
      <p:ext uri="{BB962C8B-B14F-4D97-AF65-F5344CB8AC3E}">
        <p14:creationId xmlns:p14="http://schemas.microsoft.com/office/powerpoint/2010/main" val="3266235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28</a:t>
            </a:fld>
            <a:endParaRPr lang="en-US" dirty="0"/>
          </a:p>
        </p:txBody>
      </p:sp>
    </p:spTree>
    <p:extLst>
      <p:ext uri="{BB962C8B-B14F-4D97-AF65-F5344CB8AC3E}">
        <p14:creationId xmlns:p14="http://schemas.microsoft.com/office/powerpoint/2010/main" val="286642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29</a:t>
            </a:fld>
            <a:endParaRPr lang="en-US" dirty="0"/>
          </a:p>
        </p:txBody>
      </p:sp>
    </p:spTree>
    <p:extLst>
      <p:ext uri="{BB962C8B-B14F-4D97-AF65-F5344CB8AC3E}">
        <p14:creationId xmlns:p14="http://schemas.microsoft.com/office/powerpoint/2010/main" val="124995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3</a:t>
            </a:fld>
            <a:endParaRPr lang="en-US" dirty="0"/>
          </a:p>
        </p:txBody>
      </p:sp>
    </p:spTree>
    <p:extLst>
      <p:ext uri="{BB962C8B-B14F-4D97-AF65-F5344CB8AC3E}">
        <p14:creationId xmlns:p14="http://schemas.microsoft.com/office/powerpoint/2010/main" val="1701084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30</a:t>
            </a:fld>
            <a:endParaRPr lang="en-US" dirty="0"/>
          </a:p>
        </p:txBody>
      </p:sp>
    </p:spTree>
    <p:extLst>
      <p:ext uri="{BB962C8B-B14F-4D97-AF65-F5344CB8AC3E}">
        <p14:creationId xmlns:p14="http://schemas.microsoft.com/office/powerpoint/2010/main" val="2355737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31</a:t>
            </a:fld>
            <a:endParaRPr lang="en-US" dirty="0"/>
          </a:p>
        </p:txBody>
      </p:sp>
    </p:spTree>
    <p:extLst>
      <p:ext uri="{BB962C8B-B14F-4D97-AF65-F5344CB8AC3E}">
        <p14:creationId xmlns:p14="http://schemas.microsoft.com/office/powerpoint/2010/main" val="259788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4</a:t>
            </a:fld>
            <a:endParaRPr lang="en-US" dirty="0"/>
          </a:p>
        </p:txBody>
      </p:sp>
    </p:spTree>
    <p:extLst>
      <p:ext uri="{BB962C8B-B14F-4D97-AF65-F5344CB8AC3E}">
        <p14:creationId xmlns:p14="http://schemas.microsoft.com/office/powerpoint/2010/main" val="211139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5</a:t>
            </a:fld>
            <a:endParaRPr lang="en-US" dirty="0"/>
          </a:p>
        </p:txBody>
      </p:sp>
    </p:spTree>
    <p:extLst>
      <p:ext uri="{BB962C8B-B14F-4D97-AF65-F5344CB8AC3E}">
        <p14:creationId xmlns:p14="http://schemas.microsoft.com/office/powerpoint/2010/main" val="13796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6</a:t>
            </a:fld>
            <a:endParaRPr lang="en-US" dirty="0"/>
          </a:p>
        </p:txBody>
      </p:sp>
    </p:spTree>
    <p:extLst>
      <p:ext uri="{BB962C8B-B14F-4D97-AF65-F5344CB8AC3E}">
        <p14:creationId xmlns:p14="http://schemas.microsoft.com/office/powerpoint/2010/main" val="49442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7</a:t>
            </a:fld>
            <a:endParaRPr lang="en-US" dirty="0"/>
          </a:p>
        </p:txBody>
      </p:sp>
    </p:spTree>
    <p:extLst>
      <p:ext uri="{BB962C8B-B14F-4D97-AF65-F5344CB8AC3E}">
        <p14:creationId xmlns:p14="http://schemas.microsoft.com/office/powerpoint/2010/main" val="329216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indent="-228600">
              <a:buAutoNum type="arabicPeriod"/>
            </a:pPr>
            <a:r>
              <a:rPr lang="en-US" dirty="0"/>
              <a:t>BEFORE</a:t>
            </a:r>
            <a:r>
              <a:rPr lang="en-US" baseline="0" dirty="0"/>
              <a:t> WE START, IT MAY BE USEFUL TO TALK A LITTLE ABOUT LEADERSHIP COMPETENCIES.-- US OPM REPORTS THAT KEY SKILLS FOR GOVERNMENT LEADERS MOVING FORWARD WILL BE THOSE THAT CREATE AN ORGANIZATIONAL CULTURE THAT DRIVES RESULTS, SERVES CUSTOMERS, AND BUILDS SUCCESSFUL TEAMS AND COALITIONS INTERNALLY AND EXTERNALLY.  DOES THAT SOUND FAMILIAR?  </a:t>
            </a:r>
          </a:p>
          <a:p>
            <a:pPr marL="228600" indent="-228600">
              <a:buAutoNum type="arabicPeriod"/>
            </a:pPr>
            <a:r>
              <a:rPr lang="en-US" baseline="0" dirty="0"/>
              <a:t>AND IN OUR SYSTEM, we know that now, more than ever, our continuity of qualified and prepared leadership is threatened.</a:t>
            </a:r>
          </a:p>
          <a:p>
            <a:pPr marL="228600" indent="-228600">
              <a:buAutoNum type="arabicPeriod"/>
            </a:pPr>
            <a:endParaRPr lang="en-US" baseline="0" dirty="0"/>
          </a:p>
          <a:p>
            <a:pPr marL="228600" indent="-228600">
              <a:buAutoNum type="arabicPeriod"/>
            </a:pPr>
            <a:r>
              <a:rPr lang="en-US" baseline="0" dirty="0"/>
              <a:t>The </a:t>
            </a:r>
            <a:r>
              <a:rPr lang="en-US" dirty="0"/>
              <a:t>average age of our workforce is 47 years of age and</a:t>
            </a:r>
            <a:r>
              <a:rPr lang="en-US" baseline="0" dirty="0"/>
              <a:t> nearly a quarter of </a:t>
            </a:r>
            <a:r>
              <a:rPr lang="en-US" dirty="0"/>
              <a:t>our workforce is able to retire in 5 yrs. or less.  </a:t>
            </a:r>
          </a:p>
          <a:p>
            <a:pPr marL="228600" indent="-228600">
              <a:buAutoNum type="arabicPeriod"/>
            </a:pPr>
            <a:endParaRPr lang="en-US" dirty="0"/>
          </a:p>
          <a:p>
            <a:pPr marL="228600" indent="-228600">
              <a:buAutoNum type="arabicPeriod"/>
            </a:pPr>
            <a:r>
              <a:rPr lang="en-US" dirty="0"/>
              <a:t>We have seen multiple</a:t>
            </a:r>
            <a:r>
              <a:rPr lang="en-US" baseline="0" dirty="0"/>
              <a:t> senior level leaders in central office, facilities, and CSB’s retire in the past 2-5 years.  And there is more to come.</a:t>
            </a:r>
          </a:p>
          <a:p>
            <a:pPr marL="228600" indent="-228600">
              <a:buAutoNum type="arabicPeriod"/>
            </a:pPr>
            <a:endParaRPr lang="en-US" baseline="0" dirty="0"/>
          </a:p>
          <a:p>
            <a:pPr marL="228600" indent="-228600">
              <a:buAutoNum type="arabicPeriod"/>
            </a:pPr>
            <a:r>
              <a:rPr lang="en-US" baseline="0" dirty="0"/>
              <a:t>THIS LEADERSHIP VACUUM is a state and federal and a particular interest in our secretariat.   It is something that the HR Directors in our Secretariat have been looking at and planning for A number of years.  </a:t>
            </a:r>
          </a:p>
          <a:p>
            <a:pPr marL="228600" indent="-228600">
              <a:buAutoNum type="arabicPeriod"/>
            </a:pPr>
            <a:endParaRPr lang="en-US" baseline="0" dirty="0"/>
          </a:p>
          <a:p>
            <a:pPr marL="228600" indent="-228600">
              <a:buAutoNum type="arabicPeriod"/>
            </a:pPr>
            <a:r>
              <a:rPr lang="en-US" baseline="0" dirty="0"/>
              <a:t>SO WHAT ARE LEADERSHIP COMPETENCIES? -- Contemporary public sector leadership skills are generally described similarly to  what is stated above…the ability to create a culture that is performance based, customer driven, and coalition focused. These competencies come from qualities such as being an effective communicator, exuding confidence, being a positive force, modeling objectivity, transparency, building trust, demonstrating commitment, being inspirational, showing humility, and serving the mission.  </a:t>
            </a:r>
          </a:p>
          <a:p>
            <a:pPr marL="228600" indent="-228600">
              <a:buAutoNum type="arabicPeriod"/>
            </a:pPr>
            <a:endParaRPr lang="en-US" baseline="0" dirty="0"/>
          </a:p>
          <a:p>
            <a:pPr marL="228600" indent="-228600">
              <a:buAutoNum type="arabicPeriod"/>
            </a:pPr>
            <a:r>
              <a:rPr lang="en-US" baseline="0" dirty="0"/>
              <a:t>AGAIN, Most of these are skills that are honed over time, we don’t just automatically have these capabilities their highly developed state.</a:t>
            </a:r>
            <a:endParaRPr lang="en-US"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SYSTEMLEAD’S instructional</a:t>
            </a:r>
            <a:r>
              <a:rPr lang="en-US" baseline="0" dirty="0"/>
              <a:t> design was developed using existing leadership models and best practices from around the country.</a:t>
            </a:r>
          </a:p>
          <a:p>
            <a:pPr marL="228600" indent="-228600">
              <a:buFont typeface="+mj-lt"/>
              <a:buAutoNum type="arabicPeriod"/>
            </a:pPr>
            <a:endParaRPr lang="en-US" baseline="0" dirty="0"/>
          </a:p>
          <a:p>
            <a:pPr marL="228600" indent="-228600">
              <a:buFont typeface="+mj-lt"/>
              <a:buAutoNum type="arabicPeriod"/>
            </a:pPr>
            <a:r>
              <a:rPr lang="en-US" baseline="0" dirty="0"/>
              <a:t>We are proud to say that we simultaneously developed the statewide succession planning toolkit that is used at the Secretariat level. </a:t>
            </a:r>
          </a:p>
          <a:p>
            <a:pPr marL="228600" indent="-228600">
              <a:buFont typeface="+mj-lt"/>
              <a:buAutoNum type="arabicPeriod"/>
            </a:pPr>
            <a:endParaRPr lang="en-US" baseline="0" dirty="0"/>
          </a:p>
          <a:p>
            <a:pPr marL="228600" indent="-228600">
              <a:buFont typeface="+mj-lt"/>
              <a:buAutoNum type="arabicPeriod"/>
            </a:pPr>
            <a:r>
              <a:rPr lang="en-US" baseline="0" dirty="0"/>
              <a:t>SYSTEMLEAD IS a component a larger DBHDS WORKFORCE AND succession planning effort which includes programs like the College of Direct Support, our internship opportunities, and other strategic workforce planning initiatives</a:t>
            </a:r>
          </a:p>
          <a:p>
            <a:pPr marL="228600" indent="-228600">
              <a:buFont typeface="+mj-lt"/>
              <a:buAutoNum type="arabicPeriod"/>
            </a:pPr>
            <a:endParaRPr lang="en-US" baseline="0" dirty="0"/>
          </a:p>
          <a:p>
            <a:pPr marL="228600" indent="-228600">
              <a:buFont typeface="+mj-lt"/>
              <a:buAutoNum type="arabicPeriod"/>
            </a:pPr>
            <a:r>
              <a:rPr lang="en-US" baseline="0" dirty="0"/>
              <a:t>Lastly, SystemLEAD was tailored using our own workforce data,  EMPLOYEE FEEDBACK AND SURVEY INFORMATION, literature reviews, as well as understanding what challenges and opportunities we face with the healthcare workforce in the Commonwealth and beyond.</a:t>
            </a:r>
            <a:endParaRPr lang="en-US" dirty="0"/>
          </a:p>
        </p:txBody>
      </p:sp>
      <p:sp>
        <p:nvSpPr>
          <p:cNvPr id="4" name="Slide Number Placeholder 3"/>
          <p:cNvSpPr>
            <a:spLocks noGrp="1"/>
          </p:cNvSpPr>
          <p:nvPr>
            <p:ph type="sldNum" sz="quarter" idx="10"/>
          </p:nvPr>
        </p:nvSpPr>
        <p:spPr/>
        <p:txBody>
          <a:bodyPr/>
          <a:lstStyle/>
          <a:p>
            <a:pPr>
              <a:defRPr/>
            </a:pPr>
            <a:fld id="{9CC724A1-643D-48DB-BC67-2A831037FBA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588" y="0"/>
            <a:ext cx="9145588" cy="6859588"/>
          </a:xfrm>
          <a:prstGeom prst="rect">
            <a:avLst/>
          </a:prstGeom>
          <a:noFill/>
        </p:spPr>
      </p:pic>
      <p:pic>
        <p:nvPicPr>
          <p:cNvPr id="34819" name="Picture 3"/>
          <p:cNvPicPr>
            <a:picLocks noChangeAspect="1" noChangeArrowheads="1"/>
          </p:cNvPicPr>
          <p:nvPr/>
        </p:nvPicPr>
        <p:blipFill>
          <a:blip r:embed="rId3" cstate="print"/>
          <a:srcRect/>
          <a:stretch>
            <a:fillRect/>
          </a:stretch>
        </p:blipFill>
        <p:spPr bwMode="auto">
          <a:xfrm>
            <a:off x="2133600" y="3124200"/>
            <a:ext cx="5459413" cy="133350"/>
          </a:xfrm>
          <a:prstGeom prst="rect">
            <a:avLst/>
          </a:prstGeom>
          <a:noFill/>
        </p:spPr>
      </p:pic>
      <p:sp>
        <p:nvSpPr>
          <p:cNvPr id="34820" name="Rectangle 4"/>
          <p:cNvSpPr>
            <a:spLocks noGrp="1" noChangeArrowheads="1"/>
          </p:cNvSpPr>
          <p:nvPr>
            <p:ph type="ctrTitle"/>
          </p:nvPr>
        </p:nvSpPr>
        <p:spPr>
          <a:xfrm>
            <a:off x="1524000" y="1752600"/>
            <a:ext cx="7162800" cy="1371600"/>
          </a:xfrm>
        </p:spPr>
        <p:txBody>
          <a:bodyPr/>
          <a:lstStyle>
            <a:lvl1pPr>
              <a:defRPr>
                <a:solidFill>
                  <a:schemeClr val="tx2"/>
                </a:solidFill>
                <a:latin typeface="MV Boli" pitchFamily="2" charset="0"/>
                <a:cs typeface="MV Boli" pitchFamily="2" charset="0"/>
              </a:defRPr>
            </a:lvl1pPr>
          </a:lstStyle>
          <a:p>
            <a:r>
              <a:rPr lang="en-US"/>
              <a:t>Click to edit Master title style</a:t>
            </a:r>
            <a:endParaRPr lang="en-US" dirty="0"/>
          </a:p>
        </p:txBody>
      </p:sp>
      <p:sp>
        <p:nvSpPr>
          <p:cNvPr id="34821"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latin typeface="Segoe Print" pitchFamily="2" charset="0"/>
              </a:defRPr>
            </a:lvl1pPr>
          </a:lstStyle>
          <a:p>
            <a:r>
              <a:rPr lang="en-US"/>
              <a:t>Click to edit Master subtitle style</a:t>
            </a:r>
            <a:endParaRPr lang="en-US" dirty="0"/>
          </a:p>
        </p:txBody>
      </p:sp>
      <p:sp>
        <p:nvSpPr>
          <p:cNvPr id="34822" name="Rectangle 6"/>
          <p:cNvSpPr>
            <a:spLocks noGrp="1" noChangeArrowheads="1"/>
          </p:cNvSpPr>
          <p:nvPr>
            <p:ph type="dt" sz="half" idx="2"/>
          </p:nvPr>
        </p:nvSpPr>
        <p:spPr>
          <a:xfrm>
            <a:off x="1524000" y="6248400"/>
            <a:ext cx="1905000" cy="457200"/>
          </a:xfrm>
        </p:spPr>
        <p:txBody>
          <a:bodyPr/>
          <a:lstStyle>
            <a:lvl1pPr eaLnBrk="1" hangingPunct="1">
              <a:defRPr kumimoji="1">
                <a:solidFill>
                  <a:schemeClr val="tx2"/>
                </a:solidFill>
              </a:defRPr>
            </a:lvl1pPr>
          </a:lstStyle>
          <a:p>
            <a:endParaRPr lang="en-US" dirty="0"/>
          </a:p>
        </p:txBody>
      </p:sp>
      <p:sp>
        <p:nvSpPr>
          <p:cNvPr id="34823" name="Rectangle 7"/>
          <p:cNvSpPr>
            <a:spLocks noGrp="1" noChangeArrowheads="1"/>
          </p:cNvSpPr>
          <p:nvPr>
            <p:ph type="ftr" sz="quarter" idx="3"/>
          </p:nvPr>
        </p:nvSpPr>
        <p:spPr>
          <a:xfrm>
            <a:off x="3657600" y="6248400"/>
            <a:ext cx="2895600" cy="457200"/>
          </a:xfrm>
        </p:spPr>
        <p:txBody>
          <a:bodyPr/>
          <a:lstStyle>
            <a:lvl1pPr eaLnBrk="1" hangingPunct="1">
              <a:defRPr kumimoji="1">
                <a:solidFill>
                  <a:schemeClr val="tx2"/>
                </a:solidFill>
              </a:defRPr>
            </a:lvl1pPr>
          </a:lstStyle>
          <a:p>
            <a:endParaRPr lang="en-US" dirty="0"/>
          </a:p>
        </p:txBody>
      </p:sp>
      <p:sp>
        <p:nvSpPr>
          <p:cNvPr id="34824" name="Rectangle 8"/>
          <p:cNvSpPr>
            <a:spLocks noGrp="1" noChangeArrowheads="1"/>
          </p:cNvSpPr>
          <p:nvPr>
            <p:ph type="sldNum" sz="quarter" idx="4"/>
          </p:nvPr>
        </p:nvSpPr>
        <p:spPr>
          <a:xfrm>
            <a:off x="6781800" y="6248400"/>
            <a:ext cx="1905000" cy="457200"/>
          </a:xfrm>
        </p:spPr>
        <p:txBody>
          <a:bodyPr/>
          <a:lstStyle>
            <a:lvl1pPr eaLnBrk="1" hangingPunct="1">
              <a:defRPr kumimoji="1">
                <a:solidFill>
                  <a:schemeClr val="tx2"/>
                </a:solidFill>
              </a:defRPr>
            </a:lvl1pPr>
          </a:lstStyle>
          <a:p>
            <a:fld id="{726B18E1-7ECF-4722-B81E-DF03FB55F9A2}" type="slidenum">
              <a:rPr lang="en-US" smtClean="0"/>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11B4727-EBEA-4937-9204-0089275CBD31}" type="slidenum">
              <a:rPr lang="en-US" smtClean="0"/>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CD63752-BFA3-4A22-B47F-CC0D37ADBE3F}" type="slidenum">
              <a:rPr lang="en-US" smtClean="0"/>
              <a:pPr/>
              <a:t>‹#›</a:t>
            </a:fld>
            <a:endParaRPr lang="en-US" dirty="0"/>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0" y="4572000"/>
            <a:ext cx="3048000" cy="609600"/>
          </a:xfrm>
        </p:spPr>
        <p:txBody>
          <a:bodyPr/>
          <a:lstStyle>
            <a:lvl1pPr>
              <a:defRPr sz="2400" b="1">
                <a:solidFill>
                  <a:schemeClr val="bg1"/>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6096000" y="5105400"/>
            <a:ext cx="3048000" cy="381000"/>
          </a:xfrm>
        </p:spPr>
        <p:txBody>
          <a:bodyPr/>
          <a:lstStyle>
            <a:lvl1pPr marL="0" indent="0">
              <a:buFontTx/>
              <a:buNone/>
              <a:defRPr sz="1400">
                <a:solidFill>
                  <a:schemeClr val="folHlink"/>
                </a:solidFill>
              </a:defRPr>
            </a:lvl1pPr>
          </a:lstStyle>
          <a:p>
            <a:r>
              <a:rPr lang="en-US"/>
              <a:t>Click to edit Master subtitle style</a:t>
            </a: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accent3">
                    <a:lumMod val="20000"/>
                    <a:lumOff val="80000"/>
                  </a:schemeClr>
                </a:solidFill>
              </a:defRPr>
            </a:lvl1pPr>
            <a:lvl2pPr>
              <a:defRPr sz="1800">
                <a:solidFill>
                  <a:schemeClr val="accent3">
                    <a:lumMod val="20000"/>
                    <a:lumOff val="80000"/>
                  </a:schemeClr>
                </a:solidFill>
              </a:defRPr>
            </a:lvl2pPr>
            <a:lvl3pPr>
              <a:defRPr sz="18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975225"/>
            <a:ext cx="8534400" cy="1349375"/>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304800" y="4518025"/>
            <a:ext cx="8534400" cy="444500"/>
          </a:xfrm>
          <a:solidFill>
            <a:schemeClr val="tx2">
              <a:lumMod val="20000"/>
              <a:lumOff val="80000"/>
            </a:schemeClr>
          </a:solidFill>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956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17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096000" cy="5032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895600" y="1524000"/>
            <a:ext cx="2973388" cy="5873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95600" y="2163762"/>
            <a:ext cx="29733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43600" y="1535113"/>
            <a:ext cx="3048000" cy="5855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43600" y="2174875"/>
            <a:ext cx="30480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a:t>Click to edit Master title style</a:t>
            </a: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43400" y="990600"/>
            <a:ext cx="434340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MV Boli" pitchFamily="2" charset="0"/>
                <a:cs typeface="MV Boli" pitchFamily="2"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ntique Olive" pitchFamily="34" charset="0"/>
              </a:defRPr>
            </a:lvl1pPr>
            <a:lvl2pPr>
              <a:defRPr>
                <a:latin typeface="Antique Olive" pitchFamily="34" charset="0"/>
              </a:defRPr>
            </a:lvl2pPr>
            <a:lvl3pPr>
              <a:defRPr>
                <a:latin typeface="Antique Olive" pitchFamily="34" charset="0"/>
              </a:defRPr>
            </a:lvl3pPr>
            <a:lvl4pPr>
              <a:defRPr>
                <a:latin typeface="Antique Olive" pitchFamily="34" charset="0"/>
              </a:defRPr>
            </a:lvl4pPr>
            <a:lvl5pPr>
              <a:defRPr>
                <a:latin typeface="Antique Olive"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0EDDAA9-35A7-42EE-AABA-F87CEB102FEF}" type="slidenum">
              <a:rPr lang="en-US" smtClean="0"/>
              <a:pPr/>
              <a:t>‹#›</a:t>
            </a:fld>
            <a:endParaRPr lang="en-US" dirty="0"/>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4648200"/>
            <a:ext cx="5486400" cy="566738"/>
          </a:xfrm>
        </p:spPr>
        <p:txBody>
          <a:bodyPr anchor="b"/>
          <a:lstStyle>
            <a:lvl1pPr algn="l">
              <a:defRPr sz="2000" b="1">
                <a:solidFill>
                  <a:schemeClr val="tx2">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276600" y="990600"/>
            <a:ext cx="5486400" cy="3581400"/>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276600" y="5257800"/>
            <a:ext cx="5486400" cy="5334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450" y="914400"/>
            <a:ext cx="15049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95600" y="914400"/>
            <a:ext cx="43624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7613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dirty="0"/>
              </a:p>
            </p:txBody>
          </p:sp>
          <p:sp>
            <p:nvSpPr>
              <p:cNvPr id="17613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dirty="0"/>
              </a:p>
            </p:txBody>
          </p:sp>
          <p:sp>
            <p:nvSpPr>
              <p:cNvPr id="17613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dirty="0"/>
              </a:p>
            </p:txBody>
          </p:sp>
          <p:sp>
            <p:nvSpPr>
              <p:cNvPr id="17613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dirty="0"/>
              </a:p>
            </p:txBody>
          </p:sp>
          <p:sp>
            <p:nvSpPr>
              <p:cNvPr id="17613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dirty="0"/>
              </a:p>
            </p:txBody>
          </p:sp>
          <p:sp>
            <p:nvSpPr>
              <p:cNvPr id="17613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dirty="0"/>
              </a:p>
            </p:txBody>
          </p:sp>
          <p:sp>
            <p:nvSpPr>
              <p:cNvPr id="17613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dirty="0"/>
              </a:p>
            </p:txBody>
          </p:sp>
          <p:sp>
            <p:nvSpPr>
              <p:cNvPr id="17613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614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614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614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614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614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dirty="0"/>
              </a:p>
            </p:txBody>
          </p:sp>
        </p:grpSp>
        <p:grpSp>
          <p:nvGrpSpPr>
            <p:cNvPr id="4" name="Group 17"/>
            <p:cNvGrpSpPr>
              <a:grpSpLocks/>
            </p:cNvGrpSpPr>
            <p:nvPr userDrawn="1"/>
          </p:nvGrpSpPr>
          <p:grpSpPr bwMode="auto">
            <a:xfrm>
              <a:off x="0" y="2291"/>
              <a:ext cx="1385" cy="1702"/>
              <a:chOff x="0" y="2291"/>
              <a:chExt cx="1385" cy="1702"/>
            </a:xfrm>
          </p:grpSpPr>
          <p:sp>
            <p:nvSpPr>
              <p:cNvPr id="17614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14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14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14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5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5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5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5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5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5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5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5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5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5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6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7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7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7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17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7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7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7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7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17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7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8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18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18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18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18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18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18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18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18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18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19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19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0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dirty="0"/>
              </a:p>
            </p:txBody>
          </p:sp>
          <p:sp>
            <p:nvSpPr>
              <p:cNvPr id="17621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dirty="0"/>
              </a:p>
            </p:txBody>
          </p:sp>
          <p:sp>
            <p:nvSpPr>
              <p:cNvPr id="17621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dirty="0"/>
              </a:p>
            </p:txBody>
          </p:sp>
          <p:sp>
            <p:nvSpPr>
              <p:cNvPr id="17621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21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21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1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621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1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1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21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622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2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2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2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2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22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2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2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2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22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23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23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23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23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23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23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623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23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23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23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24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624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624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dirty="0"/>
              </a:p>
            </p:txBody>
          </p:sp>
          <p:sp>
            <p:nvSpPr>
              <p:cNvPr id="17624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dirty="0"/>
              </a:p>
            </p:txBody>
          </p:sp>
          <p:sp>
            <p:nvSpPr>
              <p:cNvPr id="17624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dirty="0"/>
              </a:p>
            </p:txBody>
          </p:sp>
          <p:sp>
            <p:nvSpPr>
              <p:cNvPr id="17624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dirty="0"/>
              </a:p>
            </p:txBody>
          </p:sp>
          <p:sp>
            <p:nvSpPr>
              <p:cNvPr id="17624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dirty="0"/>
              </a:p>
            </p:txBody>
          </p:sp>
          <p:sp>
            <p:nvSpPr>
              <p:cNvPr id="17624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624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624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625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625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625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625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625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dirty="0"/>
              </a:p>
            </p:txBody>
          </p:sp>
          <p:sp>
            <p:nvSpPr>
              <p:cNvPr id="17625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dirty="0"/>
              </a:p>
            </p:txBody>
          </p:sp>
          <p:sp>
            <p:nvSpPr>
              <p:cNvPr id="17625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dirty="0"/>
              </a:p>
            </p:txBody>
          </p:sp>
          <p:sp>
            <p:nvSpPr>
              <p:cNvPr id="17625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625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625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dirty="0"/>
              </a:p>
            </p:txBody>
          </p:sp>
          <p:sp>
            <p:nvSpPr>
              <p:cNvPr id="17626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626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626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626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626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dirty="0"/>
              </a:p>
            </p:txBody>
          </p:sp>
          <p:sp>
            <p:nvSpPr>
              <p:cNvPr id="17626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dirty="0"/>
              </a:p>
            </p:txBody>
          </p:sp>
          <p:sp>
            <p:nvSpPr>
              <p:cNvPr id="17626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dirty="0"/>
              </a:p>
            </p:txBody>
          </p:sp>
          <p:sp>
            <p:nvSpPr>
              <p:cNvPr id="17626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dirty="0"/>
              </a:p>
            </p:txBody>
          </p:sp>
          <p:sp>
            <p:nvSpPr>
              <p:cNvPr id="17626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dirty="0"/>
              </a:p>
            </p:txBody>
          </p:sp>
          <p:sp>
            <p:nvSpPr>
              <p:cNvPr id="17626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dirty="0"/>
              </a:p>
            </p:txBody>
          </p:sp>
          <p:sp>
            <p:nvSpPr>
              <p:cNvPr id="17627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dirty="0"/>
              </a:p>
            </p:txBody>
          </p:sp>
          <p:sp>
            <p:nvSpPr>
              <p:cNvPr id="17627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dirty="0"/>
              </a:p>
            </p:txBody>
          </p:sp>
          <p:sp>
            <p:nvSpPr>
              <p:cNvPr id="17627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dirty="0"/>
              </a:p>
            </p:txBody>
          </p:sp>
          <p:sp>
            <p:nvSpPr>
              <p:cNvPr id="17627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dirty="0"/>
              </a:p>
            </p:txBody>
          </p:sp>
          <p:sp>
            <p:nvSpPr>
              <p:cNvPr id="17627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dirty="0"/>
              </a:p>
            </p:txBody>
          </p:sp>
          <p:sp>
            <p:nvSpPr>
              <p:cNvPr id="17627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dirty="0"/>
              </a:p>
            </p:txBody>
          </p:sp>
          <p:sp>
            <p:nvSpPr>
              <p:cNvPr id="17627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dirty="0"/>
              </a:p>
            </p:txBody>
          </p:sp>
          <p:sp>
            <p:nvSpPr>
              <p:cNvPr id="17627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dirty="0"/>
              </a:p>
            </p:txBody>
          </p:sp>
          <p:sp>
            <p:nvSpPr>
              <p:cNvPr id="17627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dirty="0"/>
              </a:p>
            </p:txBody>
          </p:sp>
          <p:sp>
            <p:nvSpPr>
              <p:cNvPr id="1762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dirty="0"/>
              </a:p>
            </p:txBody>
          </p:sp>
          <p:sp>
            <p:nvSpPr>
              <p:cNvPr id="1762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dirty="0"/>
              </a:p>
            </p:txBody>
          </p:sp>
        </p:grpSp>
      </p:grpSp>
      <p:sp>
        <p:nvSpPr>
          <p:cNvPr id="17628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7628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7628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fld id="{B535C26F-794B-44B0-B1A4-ED185324C018}" type="datetime1">
              <a:rPr lang="en-US"/>
              <a:pPr/>
              <a:t>12/2/2022</a:t>
            </a:fld>
            <a:endParaRPr lang="en-US" dirty="0"/>
          </a:p>
        </p:txBody>
      </p:sp>
      <p:sp>
        <p:nvSpPr>
          <p:cNvPr id="17628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r>
              <a:rPr lang="en-US" dirty="0"/>
              <a:t>Office of Cultural and Linguistic Competency - DBHDS</a:t>
            </a:r>
          </a:p>
        </p:txBody>
      </p:sp>
      <p:sp>
        <p:nvSpPr>
          <p:cNvPr id="17628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D921D381-9481-4D3F-8839-65C136F73A22}"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17DDA99-3956-4154-B50E-FB31AAC83CDE}" type="datetime1">
              <a:rPr lang="en-US"/>
              <a:pPr/>
              <a:t>12/2/2022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Office of Cultural and Linguistic Competency - DBHDS</a:t>
            </a:r>
          </a:p>
        </p:txBody>
      </p:sp>
      <p:sp>
        <p:nvSpPr>
          <p:cNvPr id="6" name="Slide Number Placeholder 5"/>
          <p:cNvSpPr>
            <a:spLocks noGrp="1"/>
          </p:cNvSpPr>
          <p:nvPr>
            <p:ph type="sldNum" sz="quarter" idx="12"/>
          </p:nvPr>
        </p:nvSpPr>
        <p:spPr/>
        <p:txBody>
          <a:bodyPr/>
          <a:lstStyle>
            <a:lvl1pPr>
              <a:defRPr/>
            </a:lvl1pPr>
          </a:lstStyle>
          <a:p>
            <a:fld id="{5F6398E8-D70D-4E11-94CA-7D4401F6DA28}"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5F2EE79-5425-4AC9-B0E4-8799CA88CFFF}" type="datetime1">
              <a:rPr lang="en-US"/>
              <a:pPr/>
              <a:t>12/2/2022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Office of Cultural and Linguistic Competency - DBHDS</a:t>
            </a:r>
          </a:p>
        </p:txBody>
      </p:sp>
      <p:sp>
        <p:nvSpPr>
          <p:cNvPr id="6" name="Slide Number Placeholder 5"/>
          <p:cNvSpPr>
            <a:spLocks noGrp="1"/>
          </p:cNvSpPr>
          <p:nvPr>
            <p:ph type="sldNum" sz="quarter" idx="12"/>
          </p:nvPr>
        </p:nvSpPr>
        <p:spPr/>
        <p:txBody>
          <a:bodyPr/>
          <a:lstStyle>
            <a:lvl1pPr>
              <a:defRPr/>
            </a:lvl1pPr>
          </a:lstStyle>
          <a:p>
            <a:fld id="{0C81008E-08E0-435D-8F42-353792391BBE}"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4C6867E-326D-464C-B410-DA1FDF26DD9A}" type="datetime1">
              <a:rPr lang="en-US"/>
              <a:pPr/>
              <a:t>12/2/2022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Office of Cultural and Linguistic Competency - DBHDS</a:t>
            </a:r>
          </a:p>
        </p:txBody>
      </p:sp>
      <p:sp>
        <p:nvSpPr>
          <p:cNvPr id="7" name="Slide Number Placeholder 6"/>
          <p:cNvSpPr>
            <a:spLocks noGrp="1"/>
          </p:cNvSpPr>
          <p:nvPr>
            <p:ph type="sldNum" sz="quarter" idx="12"/>
          </p:nvPr>
        </p:nvSpPr>
        <p:spPr/>
        <p:txBody>
          <a:bodyPr/>
          <a:lstStyle>
            <a:lvl1pPr>
              <a:defRPr/>
            </a:lvl1pPr>
          </a:lstStyle>
          <a:p>
            <a:fld id="{B1B392DB-750F-42CB-8A04-09BC2B30E5E1}" type="slidenum">
              <a:rPr lang="en-US"/>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43D8F1C-094A-48C5-AF0F-9A623A5CFB13}" type="datetime1">
              <a:rPr lang="en-US"/>
              <a:pPr/>
              <a:t>12/2/2022</a:t>
            </a:fld>
            <a:endParaRPr lang="en-US" dirty="0"/>
          </a:p>
        </p:txBody>
      </p:sp>
      <p:sp>
        <p:nvSpPr>
          <p:cNvPr id="8" name="Footer Placeholder 7"/>
          <p:cNvSpPr>
            <a:spLocks noGrp="1"/>
          </p:cNvSpPr>
          <p:nvPr>
            <p:ph type="ftr" sz="quarter" idx="11"/>
          </p:nvPr>
        </p:nvSpPr>
        <p:spPr/>
        <p:txBody>
          <a:bodyPr/>
          <a:lstStyle>
            <a:lvl1pPr>
              <a:defRPr/>
            </a:lvl1pPr>
          </a:lstStyle>
          <a:p>
            <a:r>
              <a:rPr lang="en-US" dirty="0"/>
              <a:t>Office of Cultural and Linguistic Competency - DBHDS</a:t>
            </a:r>
          </a:p>
        </p:txBody>
      </p:sp>
      <p:sp>
        <p:nvSpPr>
          <p:cNvPr id="9" name="Slide Number Placeholder 8"/>
          <p:cNvSpPr>
            <a:spLocks noGrp="1"/>
          </p:cNvSpPr>
          <p:nvPr>
            <p:ph type="sldNum" sz="quarter" idx="12"/>
          </p:nvPr>
        </p:nvSpPr>
        <p:spPr/>
        <p:txBody>
          <a:bodyPr/>
          <a:lstStyle>
            <a:lvl1pPr>
              <a:defRPr/>
            </a:lvl1pPr>
          </a:lstStyle>
          <a:p>
            <a:fld id="{C6C2D115-4C17-4A9D-A0CC-75752E0A3093}"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F7C4CA5-CB02-4B95-933A-34B956AC68A0}" type="datetime1">
              <a:rPr lang="en-US"/>
              <a:pPr/>
              <a:t>12/2/2022</a:t>
            </a:fld>
            <a:endParaRPr lang="en-US" dirty="0"/>
          </a:p>
        </p:txBody>
      </p:sp>
      <p:sp>
        <p:nvSpPr>
          <p:cNvPr id="4" name="Footer Placeholder 3"/>
          <p:cNvSpPr>
            <a:spLocks noGrp="1"/>
          </p:cNvSpPr>
          <p:nvPr>
            <p:ph type="ftr" sz="quarter" idx="11"/>
          </p:nvPr>
        </p:nvSpPr>
        <p:spPr/>
        <p:txBody>
          <a:bodyPr/>
          <a:lstStyle>
            <a:lvl1pPr>
              <a:defRPr/>
            </a:lvl1pPr>
          </a:lstStyle>
          <a:p>
            <a:r>
              <a:rPr lang="en-US" dirty="0"/>
              <a:t>Office of Cultural and Linguistic Competency - DBHDS</a:t>
            </a:r>
          </a:p>
        </p:txBody>
      </p:sp>
      <p:sp>
        <p:nvSpPr>
          <p:cNvPr id="5" name="Slide Number Placeholder 4"/>
          <p:cNvSpPr>
            <a:spLocks noGrp="1"/>
          </p:cNvSpPr>
          <p:nvPr>
            <p:ph type="sldNum" sz="quarter" idx="12"/>
          </p:nvPr>
        </p:nvSpPr>
        <p:spPr/>
        <p:txBody>
          <a:bodyPr/>
          <a:lstStyle>
            <a:lvl1pPr>
              <a:defRPr/>
            </a:lvl1pPr>
          </a:lstStyle>
          <a:p>
            <a:fld id="{2DFF3E28-3350-4EF3-B86A-CD2894001C02}" type="slidenum">
              <a:rPr lang="en-US"/>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290C443-D3A2-491E-B237-C53F2DACE85F}" type="datetime1">
              <a:rPr lang="en-US"/>
              <a:pPr/>
              <a:t>12/2/2022</a:t>
            </a:fld>
            <a:endParaRPr lang="en-US" dirty="0"/>
          </a:p>
        </p:txBody>
      </p:sp>
      <p:sp>
        <p:nvSpPr>
          <p:cNvPr id="3" name="Footer Placeholder 2"/>
          <p:cNvSpPr>
            <a:spLocks noGrp="1"/>
          </p:cNvSpPr>
          <p:nvPr>
            <p:ph type="ftr" sz="quarter" idx="11"/>
          </p:nvPr>
        </p:nvSpPr>
        <p:spPr/>
        <p:txBody>
          <a:bodyPr/>
          <a:lstStyle>
            <a:lvl1pPr>
              <a:defRPr/>
            </a:lvl1pPr>
          </a:lstStyle>
          <a:p>
            <a:r>
              <a:rPr lang="en-US" dirty="0"/>
              <a:t>Office of Cultural and Linguistic Competency - DBHDS</a:t>
            </a:r>
          </a:p>
        </p:txBody>
      </p:sp>
      <p:sp>
        <p:nvSpPr>
          <p:cNvPr id="4" name="Slide Number Placeholder 3"/>
          <p:cNvSpPr>
            <a:spLocks noGrp="1"/>
          </p:cNvSpPr>
          <p:nvPr>
            <p:ph type="sldNum" sz="quarter" idx="12"/>
          </p:nvPr>
        </p:nvSpPr>
        <p:spPr/>
        <p:txBody>
          <a:bodyPr/>
          <a:lstStyle>
            <a:lvl1pPr>
              <a:defRPr/>
            </a:lvl1pPr>
          </a:lstStyle>
          <a:p>
            <a:fld id="{AB859FCB-E783-445B-B2ED-CBDC2465F9E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V Boli" pitchFamily="2" charset="0"/>
                <a:cs typeface="MV Boli"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4C4AF6D-C9E9-462C-A705-E1B273ACAC65}" type="datetime1">
              <a:rPr lang="en-US"/>
              <a:pPr/>
              <a:t>12/2/2022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Office of Cultural and Linguistic Competency - DBHDS</a:t>
            </a:r>
          </a:p>
        </p:txBody>
      </p:sp>
      <p:sp>
        <p:nvSpPr>
          <p:cNvPr id="7" name="Slide Number Placeholder 6"/>
          <p:cNvSpPr>
            <a:spLocks noGrp="1"/>
          </p:cNvSpPr>
          <p:nvPr>
            <p:ph type="sldNum" sz="quarter" idx="12"/>
          </p:nvPr>
        </p:nvSpPr>
        <p:spPr/>
        <p:txBody>
          <a:bodyPr/>
          <a:lstStyle>
            <a:lvl1pPr>
              <a:defRPr/>
            </a:lvl1pPr>
          </a:lstStyle>
          <a:p>
            <a:fld id="{E568DDC8-1E3F-41DD-B131-24491D830605}" type="slidenum">
              <a:rPr lang="en-US"/>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E76BFE4-7A66-4E81-A43C-AB19040B446F}" type="datetime1">
              <a:rPr lang="en-US"/>
              <a:pPr/>
              <a:t>12/2/2022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Office of Cultural and Linguistic Competency - DBHDS</a:t>
            </a:r>
          </a:p>
        </p:txBody>
      </p:sp>
      <p:sp>
        <p:nvSpPr>
          <p:cNvPr id="7" name="Slide Number Placeholder 6"/>
          <p:cNvSpPr>
            <a:spLocks noGrp="1"/>
          </p:cNvSpPr>
          <p:nvPr>
            <p:ph type="sldNum" sz="quarter" idx="12"/>
          </p:nvPr>
        </p:nvSpPr>
        <p:spPr/>
        <p:txBody>
          <a:bodyPr/>
          <a:lstStyle>
            <a:lvl1pPr>
              <a:defRPr/>
            </a:lvl1pPr>
          </a:lstStyle>
          <a:p>
            <a:fld id="{7224919C-ABAC-43A6-87E6-F2498D494DA4}"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82D34B6-6E41-4031-B2FD-9B18717745B5}" type="datetime1">
              <a:rPr lang="en-US"/>
              <a:pPr/>
              <a:t>12/2/2022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Office of Cultural and Linguistic Competency - DBHDS</a:t>
            </a:r>
          </a:p>
        </p:txBody>
      </p:sp>
      <p:sp>
        <p:nvSpPr>
          <p:cNvPr id="6" name="Slide Number Placeholder 5"/>
          <p:cNvSpPr>
            <a:spLocks noGrp="1"/>
          </p:cNvSpPr>
          <p:nvPr>
            <p:ph type="sldNum" sz="quarter" idx="12"/>
          </p:nvPr>
        </p:nvSpPr>
        <p:spPr/>
        <p:txBody>
          <a:bodyPr/>
          <a:lstStyle>
            <a:lvl1pPr>
              <a:defRPr/>
            </a:lvl1pPr>
          </a:lstStyle>
          <a:p>
            <a:fld id="{AF3141DA-63C3-4794-8320-071C39B21C8B}"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266CA8D-6D69-4D79-9A73-5C6CDE572986}" type="datetime1">
              <a:rPr lang="en-US"/>
              <a:pPr/>
              <a:t>12/2/2022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Office of Cultural and Linguistic Competency - DBHDS</a:t>
            </a:r>
          </a:p>
        </p:txBody>
      </p:sp>
      <p:sp>
        <p:nvSpPr>
          <p:cNvPr id="6" name="Slide Number Placeholder 5"/>
          <p:cNvSpPr>
            <a:spLocks noGrp="1"/>
          </p:cNvSpPr>
          <p:nvPr>
            <p:ph type="sldNum" sz="quarter" idx="12"/>
          </p:nvPr>
        </p:nvSpPr>
        <p:spPr/>
        <p:txBody>
          <a:bodyPr/>
          <a:lstStyle>
            <a:lvl1pPr>
              <a:defRPr/>
            </a:lvl1pPr>
          </a:lstStyle>
          <a:p>
            <a:fld id="{08697ECB-DCAF-49FE-AA7F-0F9CD9CDDEC7}"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625" y="6245225"/>
            <a:ext cx="2289175" cy="476250"/>
          </a:xfrm>
        </p:spPr>
        <p:txBody>
          <a:bodyPr/>
          <a:lstStyle>
            <a:lvl1pPr>
              <a:defRPr/>
            </a:lvl1pPr>
          </a:lstStyle>
          <a:p>
            <a:fld id="{A684FC86-AD2F-41B9-B6C6-202BB4806D10}" type="datetime1">
              <a:rPr lang="en-US"/>
              <a:pPr/>
              <a:t>12/2/2022</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dirty="0"/>
              <a:t>Office of Cultural and Linguistic Competency - DBHDS</a:t>
            </a:r>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334C19AD-9478-452E-8825-F0F32985A854}" type="slidenum">
              <a:rPr lang="en-US"/>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304800" y="6553200"/>
            <a:ext cx="8504238" cy="0"/>
          </a:xfrm>
          <a:prstGeom prst="line">
            <a:avLst/>
          </a:prstGeom>
          <a:noFill/>
          <a:ln w="12700">
            <a:solidFill>
              <a:schemeClr val="bg2"/>
            </a:solidFill>
            <a:round/>
            <a:headEnd/>
            <a:tailEnd/>
          </a:ln>
          <a:effectLst/>
        </p:spPr>
        <p:txBody>
          <a:bodyPr wrap="none" lIns="45720" rIns="45720" anchor="ctr"/>
          <a:lstStyle/>
          <a:p>
            <a:pPr>
              <a:defRPr/>
            </a:pPr>
            <a:endParaRPr lang="en-US" dirty="0"/>
          </a:p>
        </p:txBody>
      </p:sp>
      <p:sp>
        <p:nvSpPr>
          <p:cNvPr id="4" name="Rectangle 4"/>
          <p:cNvSpPr>
            <a:spLocks noChangeArrowheads="1"/>
          </p:cNvSpPr>
          <p:nvPr/>
        </p:nvSpPr>
        <p:spPr bwMode="auto">
          <a:xfrm>
            <a:off x="0" y="76200"/>
            <a:ext cx="9144000" cy="1352550"/>
          </a:xfrm>
          <a:prstGeom prst="rect">
            <a:avLst/>
          </a:prstGeom>
          <a:solidFill>
            <a:srgbClr val="0B2D78"/>
          </a:solidFill>
          <a:ln w="9525">
            <a:solidFill>
              <a:schemeClr val="tx1"/>
            </a:solidFill>
            <a:miter lim="800000"/>
            <a:headEnd/>
            <a:tailEnd/>
          </a:ln>
          <a:effectLst/>
        </p:spPr>
        <p:txBody>
          <a:bodyPr wrap="none" anchor="ctr"/>
          <a:lstStyle/>
          <a:p>
            <a:pPr>
              <a:defRPr/>
            </a:pPr>
            <a:endParaRPr lang="en-US" dirty="0"/>
          </a:p>
        </p:txBody>
      </p:sp>
      <p:sp>
        <p:nvSpPr>
          <p:cNvPr id="5" name="Rectangle 5"/>
          <p:cNvSpPr>
            <a:spLocks noChangeArrowheads="1"/>
          </p:cNvSpPr>
          <p:nvPr/>
        </p:nvSpPr>
        <p:spPr bwMode="auto">
          <a:xfrm>
            <a:off x="0" y="1371600"/>
            <a:ext cx="9144000" cy="76200"/>
          </a:xfrm>
          <a:prstGeom prst="rect">
            <a:avLst/>
          </a:prstGeom>
          <a:solidFill>
            <a:srgbClr val="6D8AC0"/>
          </a:solidFill>
          <a:ln w="9525">
            <a:solidFill>
              <a:schemeClr val="tx1"/>
            </a:solidFill>
            <a:miter lim="800000"/>
            <a:headEnd/>
            <a:tailEnd/>
          </a:ln>
          <a:effectLst/>
        </p:spPr>
        <p:txBody>
          <a:bodyPr wrap="none" anchor="ctr"/>
          <a:lstStyle/>
          <a:p>
            <a:pPr>
              <a:defRPr/>
            </a:pPr>
            <a:endParaRPr lang="en-US" dirty="0"/>
          </a:p>
        </p:txBody>
      </p:sp>
      <p:sp>
        <p:nvSpPr>
          <p:cNvPr id="6" name="Rectangle 6"/>
          <p:cNvSpPr>
            <a:spLocks noChangeArrowheads="1"/>
          </p:cNvSpPr>
          <p:nvPr/>
        </p:nvSpPr>
        <p:spPr bwMode="auto">
          <a:xfrm>
            <a:off x="0" y="0"/>
            <a:ext cx="9144000" cy="76200"/>
          </a:xfrm>
          <a:prstGeom prst="rect">
            <a:avLst/>
          </a:prstGeom>
          <a:solidFill>
            <a:srgbClr val="6D8AC0"/>
          </a:solidFill>
          <a:ln w="9525">
            <a:solidFill>
              <a:schemeClr val="tx1"/>
            </a:solidFill>
            <a:miter lim="800000"/>
            <a:headEnd/>
            <a:tailEnd/>
          </a:ln>
          <a:effectLst/>
        </p:spPr>
        <p:txBody>
          <a:bodyPr wrap="none" anchor="ctr"/>
          <a:lstStyle/>
          <a:p>
            <a:pPr>
              <a:defRPr/>
            </a:pPr>
            <a:endParaRPr lang="en-US" dirty="0"/>
          </a:p>
        </p:txBody>
      </p:sp>
      <p:sp>
        <p:nvSpPr>
          <p:cNvPr id="7" name="Text Box 7"/>
          <p:cNvSpPr txBox="1">
            <a:spLocks noChangeArrowheads="1"/>
          </p:cNvSpPr>
          <p:nvPr/>
        </p:nvSpPr>
        <p:spPr bwMode="auto">
          <a:xfrm>
            <a:off x="76200" y="304800"/>
            <a:ext cx="1905000" cy="762000"/>
          </a:xfrm>
          <a:prstGeom prst="rect">
            <a:avLst/>
          </a:prstGeom>
          <a:solidFill>
            <a:srgbClr val="0B2D78"/>
          </a:solidFill>
          <a:ln w="9525">
            <a:noFill/>
            <a:miter lim="800000"/>
            <a:headEnd/>
            <a:tailEnd/>
          </a:ln>
        </p:spPr>
        <p:txBody>
          <a:bodyPr/>
          <a:lstStyle/>
          <a:p>
            <a:pPr algn="ctr">
              <a:spcBef>
                <a:spcPct val="50000"/>
              </a:spcBef>
              <a:defRPr/>
            </a:pPr>
            <a:r>
              <a:rPr lang="en-US" sz="2100" b="1" u="sng" dirty="0">
                <a:solidFill>
                  <a:schemeClr val="bg1"/>
                </a:solidFill>
                <a:latin typeface="Gill Sans MT" pitchFamily="34" charset="0"/>
              </a:rPr>
              <a:t>DBHDS</a:t>
            </a:r>
            <a:br>
              <a:rPr lang="en-US" sz="2000" dirty="0">
                <a:solidFill>
                  <a:schemeClr val="bg1"/>
                </a:solidFill>
                <a:latin typeface="Gill Sans MT" pitchFamily="34" charset="0"/>
              </a:rPr>
            </a:br>
            <a:r>
              <a:rPr lang="en-US" sz="800" dirty="0">
                <a:solidFill>
                  <a:schemeClr val="bg1"/>
                </a:solidFill>
                <a:latin typeface="Gill Sans MT" pitchFamily="34" charset="0"/>
              </a:rPr>
              <a:t>Virginia  Department  of</a:t>
            </a:r>
            <a:r>
              <a:rPr lang="en-US" sz="700" dirty="0">
                <a:solidFill>
                  <a:schemeClr val="bg1"/>
                </a:solidFill>
                <a:latin typeface="Gill Sans MT" pitchFamily="34" charset="0"/>
              </a:rPr>
              <a:t> </a:t>
            </a:r>
            <a:br>
              <a:rPr lang="en-US" sz="700" dirty="0">
                <a:solidFill>
                  <a:schemeClr val="bg1"/>
                </a:solidFill>
                <a:latin typeface="Gill Sans MT" pitchFamily="34" charset="0"/>
              </a:rPr>
            </a:br>
            <a:r>
              <a:rPr lang="en-US" sz="900" b="1" dirty="0">
                <a:solidFill>
                  <a:schemeClr val="bg1"/>
                </a:solidFill>
                <a:latin typeface="Gill Sans MT" pitchFamily="34" charset="0"/>
              </a:rPr>
              <a:t>Behavioral Health  and</a:t>
            </a:r>
            <a:br>
              <a:rPr lang="en-US" sz="1000" b="1" dirty="0">
                <a:solidFill>
                  <a:schemeClr val="bg1"/>
                </a:solidFill>
                <a:latin typeface="Gill Sans MT" pitchFamily="34" charset="0"/>
              </a:rPr>
            </a:br>
            <a:r>
              <a:rPr lang="en-US" sz="900" b="1" dirty="0">
                <a:solidFill>
                  <a:schemeClr val="bg1"/>
                </a:solidFill>
                <a:latin typeface="Gill Sans MT" pitchFamily="34" charset="0"/>
              </a:rPr>
              <a:t>Developmental Services</a:t>
            </a:r>
            <a:endParaRPr lang="en-US" sz="900" dirty="0">
              <a:solidFill>
                <a:schemeClr val="bg1"/>
              </a:solidFill>
              <a:latin typeface="Arial" charset="0"/>
            </a:endParaRPr>
          </a:p>
        </p:txBody>
      </p:sp>
      <p:sp>
        <p:nvSpPr>
          <p:cNvPr id="837634" name="Rectangle 2"/>
          <p:cNvSpPr>
            <a:spLocks noGrp="1" noChangeArrowheads="1"/>
          </p:cNvSpPr>
          <p:nvPr>
            <p:ph type="subTitle" idx="1"/>
          </p:nvPr>
        </p:nvSpPr>
        <p:spPr>
          <a:xfrm>
            <a:off x="1295400" y="2286000"/>
            <a:ext cx="6400800" cy="2362200"/>
          </a:xfrm>
        </p:spPr>
        <p:txBody>
          <a:bodyPr/>
          <a:lstStyle>
            <a:lvl1pPr marL="0" indent="0" algn="ctr">
              <a:buFontTx/>
              <a:buNone/>
              <a:defRPr>
                <a:solidFill>
                  <a:srgbClr val="4D4D4D"/>
                </a:solidFill>
              </a:defRPr>
            </a:lvl1pPr>
          </a:lstStyle>
          <a:p>
            <a:r>
              <a:rPr lang="en-US"/>
              <a:t>Click to edit Master subtitle style</a:t>
            </a: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15AC8A0-4464-4B82-A033-DCFAF363A7AD}" type="slidenum">
              <a:rPr lang="en-US" smtClean="0"/>
              <a:pPr/>
              <a:t>‹#›</a:t>
            </a:fld>
            <a:endParaRPr lang="en-US" dirty="0"/>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858000" cy="944563"/>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724400"/>
          </a:xfrm>
        </p:spPr>
        <p:txBody>
          <a:bodyPr/>
          <a:lstStyle/>
          <a:p>
            <a:pPr lvl="0"/>
            <a:r>
              <a:rPr lang="en-US" noProof="0" dirty="0"/>
              <a:t>Click icon to add SmartArt graphic</a:t>
            </a:r>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5364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4536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453643" name="Rectangle 11"/>
          <p:cNvSpPr>
            <a:spLocks noGrp="1" noChangeArrowheads="1"/>
          </p:cNvSpPr>
          <p:nvPr>
            <p:ph type="dt" sz="quarter" idx="2"/>
          </p:nvPr>
        </p:nvSpPr>
        <p:spPr>
          <a:xfrm>
            <a:off x="990600" y="6245225"/>
            <a:ext cx="1901825" cy="476250"/>
          </a:xfrm>
          <a:prstGeom prst="rect">
            <a:avLst/>
          </a:prstGeom>
        </p:spPr>
        <p:txBody>
          <a:bodyPr/>
          <a:lstStyle>
            <a:lvl1pPr>
              <a:defRPr/>
            </a:lvl1pPr>
          </a:lstStyle>
          <a:p>
            <a:endParaRPr lang="en-US" dirty="0"/>
          </a:p>
        </p:txBody>
      </p:sp>
      <p:sp>
        <p:nvSpPr>
          <p:cNvPr id="453644" name="Rectangle 12"/>
          <p:cNvSpPr>
            <a:spLocks noGrp="1" noChangeArrowheads="1"/>
          </p:cNvSpPr>
          <p:nvPr>
            <p:ph type="ftr" sz="quarter" idx="3"/>
          </p:nvPr>
        </p:nvSpPr>
        <p:spPr>
          <a:xfrm>
            <a:off x="3468688" y="6245225"/>
            <a:ext cx="2895600" cy="476250"/>
          </a:xfrm>
          <a:prstGeom prst="rect">
            <a:avLst/>
          </a:prstGeom>
        </p:spPr>
        <p:txBody>
          <a:bodyPr/>
          <a:lstStyle>
            <a:lvl1pPr>
              <a:defRPr/>
            </a:lvl1pPr>
          </a:lstStyle>
          <a:p>
            <a:endParaRPr lang="en-US" dirty="0"/>
          </a:p>
        </p:txBody>
      </p:sp>
      <p:sp>
        <p:nvSpPr>
          <p:cNvPr id="453645" name="Rectangle 13"/>
          <p:cNvSpPr>
            <a:spLocks noGrp="1" noChangeArrowheads="1"/>
          </p:cNvSpPr>
          <p:nvPr>
            <p:ph type="sldNum" sz="quarter" idx="4"/>
          </p:nvPr>
        </p:nvSpPr>
        <p:spPr>
          <a:xfrm>
            <a:off x="6937375" y="6245225"/>
            <a:ext cx="1901825" cy="476250"/>
          </a:xfrm>
          <a:prstGeom prst="rect">
            <a:avLst/>
          </a:prstGeom>
        </p:spPr>
        <p:txBody>
          <a:bodyPr/>
          <a:lstStyle>
            <a:lvl1pPr>
              <a:defRPr/>
            </a:lvl1pPr>
          </a:lstStyle>
          <a:p>
            <a:fld id="{8EF76473-EADF-4680-B5AA-BE0F4FFCE4A1}"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0" y="4572000"/>
            <a:ext cx="3048000" cy="609600"/>
          </a:xfrm>
        </p:spPr>
        <p:txBody>
          <a:bodyPr/>
          <a:lstStyle>
            <a:lvl1pPr>
              <a:defRPr sz="2400" b="1">
                <a:solidFill>
                  <a:schemeClr val="bg1"/>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6096000" y="5105400"/>
            <a:ext cx="3048000" cy="381000"/>
          </a:xfrm>
        </p:spPr>
        <p:txBody>
          <a:bodyPr/>
          <a:lstStyle>
            <a:lvl1pPr marL="0" indent="0">
              <a:buFontTx/>
              <a:buNone/>
              <a:defRPr sz="1400">
                <a:solidFill>
                  <a:schemeClr val="folHlink"/>
                </a:solidFill>
              </a:defRPr>
            </a:lvl1pPr>
          </a:lstStyle>
          <a:p>
            <a:r>
              <a:rPr lang="en-US"/>
              <a:t>Click to edit Master subtitle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accent3">
                    <a:lumMod val="20000"/>
                    <a:lumOff val="80000"/>
                  </a:schemeClr>
                </a:solidFill>
              </a:defRPr>
            </a:lvl1pPr>
            <a:lvl2pPr>
              <a:defRPr sz="1800">
                <a:solidFill>
                  <a:schemeClr val="accent3">
                    <a:lumMod val="20000"/>
                    <a:lumOff val="80000"/>
                  </a:schemeClr>
                </a:solidFill>
              </a:defRPr>
            </a:lvl2pPr>
            <a:lvl3pPr>
              <a:defRPr sz="18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F3F953B7-9618-4DD5-ACF7-1F6B74564817}" type="slidenum">
              <a:rPr lang="en-US" smtClean="0"/>
              <a:pPr/>
              <a:t>‹#›</a:t>
            </a:fld>
            <a:endParaRPr lang="en-US" dirty="0"/>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975225"/>
            <a:ext cx="8534400" cy="1349375"/>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304800" y="4518025"/>
            <a:ext cx="8534400" cy="444500"/>
          </a:xfrm>
          <a:solidFill>
            <a:schemeClr val="tx2">
              <a:lumMod val="20000"/>
              <a:lumOff val="80000"/>
            </a:schemeClr>
          </a:solidFill>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956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17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096000" cy="5032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895600" y="1524000"/>
            <a:ext cx="2973388" cy="5873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95600" y="2163762"/>
            <a:ext cx="29733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43600" y="1535113"/>
            <a:ext cx="3048000" cy="5855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43600" y="2174875"/>
            <a:ext cx="30480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a:t>Click to edit Master title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43400" y="990600"/>
            <a:ext cx="434340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4648200"/>
            <a:ext cx="5486400" cy="566738"/>
          </a:xfrm>
        </p:spPr>
        <p:txBody>
          <a:bodyPr anchor="b"/>
          <a:lstStyle>
            <a:lvl1pPr algn="l">
              <a:defRPr sz="2000" b="1">
                <a:solidFill>
                  <a:schemeClr val="tx2">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276600" y="990600"/>
            <a:ext cx="5486400" cy="3581400"/>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276600" y="5257800"/>
            <a:ext cx="5486400" cy="5334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450" y="914400"/>
            <a:ext cx="15049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95600" y="914400"/>
            <a:ext cx="43624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5" cstate="print"/>
          <a:stretch>
            <a:fillRect/>
          </a:stretch>
        </p:blipFill>
        <p:spPr>
          <a:xfrm>
            <a:off x="7662119" y="2819400"/>
            <a:ext cx="1461333" cy="2293850"/>
          </a:xfrm>
          <a:prstGeom prst="rect">
            <a:avLst/>
          </a:prstGeom>
        </p:spPr>
      </p:pic>
      <p:pic>
        <p:nvPicPr>
          <p:cNvPr id="11" name="Picture 10"/>
          <p:cNvPicPr>
            <a:picLocks/>
          </p:cNvPicPr>
          <p:nvPr/>
        </p:nvPicPr>
        <p:blipFill>
          <a:blip r:embed="rId6" cstate="print"/>
          <a:stretch>
            <a:fillRect/>
          </a:stretch>
        </p:blipFill>
        <p:spPr>
          <a:xfrm>
            <a:off x="20548" y="5089818"/>
            <a:ext cx="9098280" cy="1737360"/>
          </a:xfrm>
          <a:prstGeom prst="rect">
            <a:avLst/>
          </a:prstGeom>
        </p:spPr>
      </p:pic>
      <p:sp>
        <p:nvSpPr>
          <p:cNvPr id="14" name="Rectangle 13"/>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12/2/2022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20F3DF8-1160-41E2-BE9A-47F9382B7375}" type="slidenum">
              <a:rPr lang="en-US" smtClean="0"/>
              <a:pPr/>
              <a:t>‹#›</a:t>
            </a:fld>
            <a:endParaRPr lang="en-US" dirty="0"/>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12/2/2022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12/2/2022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12/2/2022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12/2/2022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12/2/2022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12/2/2022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a:t>Click icon to add media</a:t>
            </a: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12/2/2022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E3CEEF6-73DF-4D7F-AF4F-007F804D0301}" type="slidenum">
              <a:rPr lang="en-US" smtClean="0"/>
              <a:pPr/>
              <a:t>‹#›</a:t>
            </a:fld>
            <a:endParaRPr lang="en-US" dirty="0"/>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5364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4536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453643" name="Rectangle 11"/>
          <p:cNvSpPr>
            <a:spLocks noGrp="1" noChangeArrowheads="1"/>
          </p:cNvSpPr>
          <p:nvPr>
            <p:ph type="dt" sz="quarter" idx="2"/>
          </p:nvPr>
        </p:nvSpPr>
        <p:spPr>
          <a:xfrm>
            <a:off x="990600" y="6245225"/>
            <a:ext cx="1901825" cy="476250"/>
          </a:xfrm>
          <a:prstGeom prst="rect">
            <a:avLst/>
          </a:prstGeom>
        </p:spPr>
        <p:txBody>
          <a:bodyPr/>
          <a:lstStyle>
            <a:lvl1pPr>
              <a:defRPr/>
            </a:lvl1pPr>
          </a:lstStyle>
          <a:p>
            <a:endParaRPr lang="en-US" dirty="0"/>
          </a:p>
        </p:txBody>
      </p:sp>
      <p:sp>
        <p:nvSpPr>
          <p:cNvPr id="453644" name="Rectangle 12"/>
          <p:cNvSpPr>
            <a:spLocks noGrp="1" noChangeArrowheads="1"/>
          </p:cNvSpPr>
          <p:nvPr>
            <p:ph type="ftr" sz="quarter" idx="3"/>
          </p:nvPr>
        </p:nvSpPr>
        <p:spPr>
          <a:xfrm>
            <a:off x="3468688" y="6245225"/>
            <a:ext cx="2895600" cy="476250"/>
          </a:xfrm>
          <a:prstGeom prst="rect">
            <a:avLst/>
          </a:prstGeom>
        </p:spPr>
        <p:txBody>
          <a:bodyPr/>
          <a:lstStyle>
            <a:lvl1pPr>
              <a:defRPr/>
            </a:lvl1pPr>
          </a:lstStyle>
          <a:p>
            <a:endParaRPr lang="en-US" dirty="0"/>
          </a:p>
        </p:txBody>
      </p:sp>
      <p:sp>
        <p:nvSpPr>
          <p:cNvPr id="453645" name="Rectangle 13"/>
          <p:cNvSpPr>
            <a:spLocks noGrp="1" noChangeArrowheads="1"/>
          </p:cNvSpPr>
          <p:nvPr>
            <p:ph type="sldNum" sz="quarter" idx="4"/>
          </p:nvPr>
        </p:nvSpPr>
        <p:spPr>
          <a:xfrm>
            <a:off x="6937375" y="6245225"/>
            <a:ext cx="1901825" cy="476250"/>
          </a:xfrm>
          <a:prstGeom prst="rect">
            <a:avLst/>
          </a:prstGeom>
        </p:spPr>
        <p:txBody>
          <a:bodyPr/>
          <a:lstStyle>
            <a:lvl1pPr>
              <a:defRPr/>
            </a:lvl1pPr>
          </a:lstStyle>
          <a:p>
            <a:fld id="{8EF76473-EADF-4680-B5AA-BE0F4FFCE4A1}"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pPr/>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12/2/2022</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extLst>
      <p:ext uri="{BB962C8B-B14F-4D97-AF65-F5344CB8AC3E}">
        <p14:creationId xmlns:p14="http://schemas.microsoft.com/office/powerpoint/2010/main" val="156529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Tree>
    <p:extLst>
      <p:ext uri="{BB962C8B-B14F-4D97-AF65-F5344CB8AC3E}">
        <p14:creationId xmlns:p14="http://schemas.microsoft.com/office/powerpoint/2010/main" val="4221690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12/2/2022</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4479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12/2/2022</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695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12/2/2022</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6848559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12/2/2022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9153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10533C-CB14-4C1A-8F49-27F513727131}" type="slidenum">
              <a:rPr lang="en-US" smtClean="0"/>
              <a:pPr/>
              <a:t>‹#›</a:t>
            </a:fld>
            <a:endParaRPr lang="en-US" dirty="0"/>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12/2/2022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8350182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12/2/2022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extLst>
      <p:ext uri="{BB962C8B-B14F-4D97-AF65-F5344CB8AC3E}">
        <p14:creationId xmlns:p14="http://schemas.microsoft.com/office/powerpoint/2010/main" val="310541533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12/2/2022</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1016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12/2/2022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a:t>Click icon to add media</a:t>
            </a: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206174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12/2/2022</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14693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12/2/2022</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extLst>
      <p:ext uri="{BB962C8B-B14F-4D97-AF65-F5344CB8AC3E}">
        <p14:creationId xmlns:p14="http://schemas.microsoft.com/office/powerpoint/2010/main" val="30072519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12/2/2022</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51540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12/2/2022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989214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9.jpeg"/><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9.jpe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13" cstate="print"/>
          <a:srcRect/>
          <a:stretch>
            <a:fillRect/>
          </a:stretch>
        </p:blipFill>
        <p:spPr bwMode="auto">
          <a:xfrm>
            <a:off x="-1588" y="-1588"/>
            <a:ext cx="9145588" cy="6859588"/>
          </a:xfrm>
          <a:prstGeom prst="rect">
            <a:avLst/>
          </a:prstGeom>
          <a:noFill/>
        </p:spPr>
      </p:pic>
      <p:pic>
        <p:nvPicPr>
          <p:cNvPr id="33795" name="Picture 3"/>
          <p:cNvPicPr>
            <a:picLocks noChangeAspect="1" noChangeArrowheads="1"/>
          </p:cNvPicPr>
          <p:nvPr/>
        </p:nvPicPr>
        <p:blipFill>
          <a:blip r:embed="rId14" cstate="print"/>
          <a:srcRect/>
          <a:stretch>
            <a:fillRect/>
          </a:stretch>
        </p:blipFill>
        <p:spPr bwMode="auto">
          <a:xfrm>
            <a:off x="1150938" y="1676400"/>
            <a:ext cx="6697662" cy="123825"/>
          </a:xfrm>
          <a:prstGeom prst="rect">
            <a:avLst/>
          </a:prstGeom>
          <a:noFill/>
        </p:spPr>
      </p:pic>
      <p:sp>
        <p:nvSpPr>
          <p:cNvPr id="33796" name="Rectangle 4"/>
          <p:cNvSpPr>
            <a:spLocks noGrp="1" noChangeArrowheads="1"/>
          </p:cNvSpPr>
          <p:nvPr>
            <p:ph type="title"/>
          </p:nvPr>
        </p:nvSpPr>
        <p:spPr bwMode="auto">
          <a:xfrm>
            <a:off x="685800" y="533400"/>
            <a:ext cx="77724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3797"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mn-ea"/>
              </a:defRPr>
            </a:lvl1pPr>
          </a:lstStyle>
          <a:p>
            <a:endParaRPr lang="en-US" dirty="0"/>
          </a:p>
        </p:txBody>
      </p:sp>
      <p:sp>
        <p:nvSpPr>
          <p:cNvPr id="33799" name="Rectangle 7"/>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mn-ea"/>
              </a:defRPr>
            </a:lvl1pPr>
          </a:lstStyle>
          <a:p>
            <a:endParaRPr lang="en-US" dirty="0"/>
          </a:p>
        </p:txBody>
      </p:sp>
      <p:sp>
        <p:nvSpPr>
          <p:cNvPr id="33800" name="Rectangle 8"/>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mn-ea"/>
              </a:defRPr>
            </a:lvl1pPr>
          </a:lstStyle>
          <a:p>
            <a:fld id="{8EF76473-EADF-4680-B5AA-BE0F4FFCE4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fade thruBlk="1"/>
  </p:transition>
  <p:txStyles>
    <p:titleStyle>
      <a:lvl1pPr algn="ctr" rtl="0" eaLnBrk="1" fontAlgn="base" hangingPunct="1">
        <a:spcBef>
          <a:spcPct val="0"/>
        </a:spcBef>
        <a:spcAft>
          <a:spcPct val="0"/>
        </a:spcAft>
        <a:defRPr kumimoji="1" sz="4400" b="1">
          <a:solidFill>
            <a:schemeClr val="tx1"/>
          </a:solidFill>
          <a:latin typeface="+mj-lt"/>
          <a:ea typeface="+mj-ea"/>
          <a:cs typeface="+mj-cs"/>
        </a:defRPr>
      </a:lvl1pPr>
      <a:lvl2pPr algn="ctr" rtl="0" eaLnBrk="1" fontAlgn="base" hangingPunct="1">
        <a:spcBef>
          <a:spcPct val="0"/>
        </a:spcBef>
        <a:spcAft>
          <a:spcPct val="0"/>
        </a:spcAft>
        <a:defRPr kumimoji="1" sz="4400" b="1">
          <a:solidFill>
            <a:schemeClr val="tx1"/>
          </a:solidFill>
          <a:latin typeface="Arial" pitchFamily="34" charset="0"/>
          <a:ea typeface="ＭＳ Ｐゴシック" pitchFamily="1" charset="-128"/>
        </a:defRPr>
      </a:lvl2pPr>
      <a:lvl3pPr algn="ctr" rtl="0" eaLnBrk="1" fontAlgn="base" hangingPunct="1">
        <a:spcBef>
          <a:spcPct val="0"/>
        </a:spcBef>
        <a:spcAft>
          <a:spcPct val="0"/>
        </a:spcAft>
        <a:defRPr kumimoji="1" sz="4400" b="1">
          <a:solidFill>
            <a:schemeClr val="tx1"/>
          </a:solidFill>
          <a:latin typeface="Arial" pitchFamily="34" charset="0"/>
          <a:ea typeface="ＭＳ Ｐゴシック" pitchFamily="1" charset="-128"/>
        </a:defRPr>
      </a:lvl3pPr>
      <a:lvl4pPr algn="ctr" rtl="0" eaLnBrk="1" fontAlgn="base" hangingPunct="1">
        <a:spcBef>
          <a:spcPct val="0"/>
        </a:spcBef>
        <a:spcAft>
          <a:spcPct val="0"/>
        </a:spcAft>
        <a:defRPr kumimoji="1" sz="4400" b="1">
          <a:solidFill>
            <a:schemeClr val="tx1"/>
          </a:solidFill>
          <a:latin typeface="Arial" pitchFamily="34" charset="0"/>
          <a:ea typeface="ＭＳ Ｐゴシック" pitchFamily="1" charset="-128"/>
        </a:defRPr>
      </a:lvl4pPr>
      <a:lvl5pPr algn="ctr" rtl="0" eaLnBrk="1" fontAlgn="base" hangingPunct="1">
        <a:spcBef>
          <a:spcPct val="0"/>
        </a:spcBef>
        <a:spcAft>
          <a:spcPct val="0"/>
        </a:spcAft>
        <a:defRPr kumimoji="1" sz="4400" b="1">
          <a:solidFill>
            <a:schemeClr val="tx1"/>
          </a:solidFill>
          <a:latin typeface="Arial" pitchFamily="34" charset="0"/>
          <a:ea typeface="ＭＳ Ｐゴシック" pitchFamily="1" charset="-128"/>
        </a:defRPr>
      </a:lvl5pPr>
      <a:lvl6pPr marL="457200" algn="ctr" rtl="0" eaLnBrk="1" fontAlgn="base" hangingPunct="1">
        <a:spcBef>
          <a:spcPct val="0"/>
        </a:spcBef>
        <a:spcAft>
          <a:spcPct val="0"/>
        </a:spcAft>
        <a:defRPr kumimoji="1" sz="4400" b="1">
          <a:solidFill>
            <a:schemeClr val="tx1"/>
          </a:solidFill>
          <a:latin typeface="Arial" pitchFamily="34" charset="0"/>
          <a:ea typeface="ＭＳ Ｐゴシック" pitchFamily="1" charset="-128"/>
        </a:defRPr>
      </a:lvl6pPr>
      <a:lvl7pPr marL="914400" algn="ctr" rtl="0" eaLnBrk="1" fontAlgn="base" hangingPunct="1">
        <a:spcBef>
          <a:spcPct val="0"/>
        </a:spcBef>
        <a:spcAft>
          <a:spcPct val="0"/>
        </a:spcAft>
        <a:defRPr kumimoji="1" sz="4400" b="1">
          <a:solidFill>
            <a:schemeClr val="tx1"/>
          </a:solidFill>
          <a:latin typeface="Arial" pitchFamily="34" charset="0"/>
          <a:ea typeface="ＭＳ Ｐゴシック" pitchFamily="1" charset="-128"/>
        </a:defRPr>
      </a:lvl7pPr>
      <a:lvl8pPr marL="1371600" algn="ctr" rtl="0" eaLnBrk="1" fontAlgn="base" hangingPunct="1">
        <a:spcBef>
          <a:spcPct val="0"/>
        </a:spcBef>
        <a:spcAft>
          <a:spcPct val="0"/>
        </a:spcAft>
        <a:defRPr kumimoji="1" sz="4400" b="1">
          <a:solidFill>
            <a:schemeClr val="tx1"/>
          </a:solidFill>
          <a:latin typeface="Arial" pitchFamily="34" charset="0"/>
          <a:ea typeface="ＭＳ Ｐゴシック" pitchFamily="1" charset="-128"/>
        </a:defRPr>
      </a:lvl8pPr>
      <a:lvl9pPr marL="1828800" algn="ctr" rtl="0" eaLnBrk="1" fontAlgn="base" hangingPunct="1">
        <a:spcBef>
          <a:spcPct val="0"/>
        </a:spcBef>
        <a:spcAft>
          <a:spcPct val="0"/>
        </a:spcAft>
        <a:defRPr kumimoji="1" sz="4400" b="1">
          <a:solidFill>
            <a:schemeClr val="tx1"/>
          </a:solidFill>
          <a:latin typeface="Arial" pitchFamily="34" charset="0"/>
          <a:ea typeface="ＭＳ Ｐゴシック" pitchFamily="1"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95600" y="914400"/>
            <a:ext cx="6019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Your Topic Goes Here</a:t>
            </a:r>
          </a:p>
        </p:txBody>
      </p:sp>
      <p:sp>
        <p:nvSpPr>
          <p:cNvPr id="1027" name="Rectangle 3"/>
          <p:cNvSpPr>
            <a:spLocks noGrp="1" noChangeArrowheads="1"/>
          </p:cNvSpPr>
          <p:nvPr>
            <p:ph type="body" idx="1"/>
          </p:nvPr>
        </p:nvSpPr>
        <p:spPr bwMode="auto">
          <a:xfrm>
            <a:off x="2895600" y="1828800"/>
            <a:ext cx="6019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Your Subtopics Go Here</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fade thruBlk="1"/>
  </p:transition>
  <p:txStyles>
    <p:titleStyle>
      <a:lvl1pPr algn="l" rtl="0" eaLnBrk="1" fontAlgn="base" hangingPunct="1">
        <a:spcBef>
          <a:spcPct val="0"/>
        </a:spcBef>
        <a:spcAft>
          <a:spcPct val="0"/>
        </a:spcAft>
        <a:defRPr sz="2800">
          <a:solidFill>
            <a:srgbClr val="DBE7B6"/>
          </a:solidFill>
          <a:latin typeface="+mn-lt"/>
          <a:ea typeface="+mj-ea"/>
          <a:cs typeface="+mj-cs"/>
        </a:defRPr>
      </a:lvl1pPr>
      <a:lvl2pPr algn="l" rtl="0" eaLnBrk="1" fontAlgn="base" hangingPunct="1">
        <a:spcBef>
          <a:spcPct val="0"/>
        </a:spcBef>
        <a:spcAft>
          <a:spcPct val="0"/>
        </a:spcAft>
        <a:defRPr sz="2800">
          <a:solidFill>
            <a:srgbClr val="DBE7B6"/>
          </a:solidFill>
          <a:latin typeface="Verdana" pitchFamily="34" charset="0"/>
        </a:defRPr>
      </a:lvl2pPr>
      <a:lvl3pPr algn="l" rtl="0" eaLnBrk="1" fontAlgn="base" hangingPunct="1">
        <a:spcBef>
          <a:spcPct val="0"/>
        </a:spcBef>
        <a:spcAft>
          <a:spcPct val="0"/>
        </a:spcAft>
        <a:defRPr sz="2800">
          <a:solidFill>
            <a:srgbClr val="DBE7B6"/>
          </a:solidFill>
          <a:latin typeface="Verdana" pitchFamily="34" charset="0"/>
        </a:defRPr>
      </a:lvl3pPr>
      <a:lvl4pPr algn="l" rtl="0" eaLnBrk="1" fontAlgn="base" hangingPunct="1">
        <a:spcBef>
          <a:spcPct val="0"/>
        </a:spcBef>
        <a:spcAft>
          <a:spcPct val="0"/>
        </a:spcAft>
        <a:defRPr sz="2800">
          <a:solidFill>
            <a:srgbClr val="DBE7B6"/>
          </a:solidFill>
          <a:latin typeface="Verdana" pitchFamily="34" charset="0"/>
        </a:defRPr>
      </a:lvl4pPr>
      <a:lvl5pPr algn="l" rtl="0" eaLnBrk="1" fontAlgn="base" hangingPunct="1">
        <a:spcBef>
          <a:spcPct val="0"/>
        </a:spcBef>
        <a:spcAft>
          <a:spcPct val="0"/>
        </a:spcAft>
        <a:defRPr sz="2800">
          <a:solidFill>
            <a:srgbClr val="DBE7B6"/>
          </a:solidFill>
          <a:latin typeface="Verdana" pitchFamily="34"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p:titleStyle>
    <p:bodyStyle>
      <a:lvl1pPr marL="342900" indent="-342900" algn="l" rtl="0" eaLnBrk="1" fontAlgn="base" hangingPunct="1">
        <a:spcBef>
          <a:spcPct val="20000"/>
        </a:spcBef>
        <a:spcAft>
          <a:spcPct val="0"/>
        </a:spcAft>
        <a:buChar char="•"/>
        <a:defRPr sz="1600">
          <a:solidFill>
            <a:srgbClr val="CAFBED"/>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7510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dirty="0"/>
              </a:p>
            </p:txBody>
          </p:sp>
          <p:sp>
            <p:nvSpPr>
              <p:cNvPr id="17510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dirty="0"/>
              </a:p>
            </p:txBody>
          </p:sp>
          <p:sp>
            <p:nvSpPr>
              <p:cNvPr id="17511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dirty="0"/>
              </a:p>
            </p:txBody>
          </p:sp>
          <p:sp>
            <p:nvSpPr>
              <p:cNvPr id="17511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dirty="0"/>
              </a:p>
            </p:txBody>
          </p:sp>
          <p:sp>
            <p:nvSpPr>
              <p:cNvPr id="17511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dirty="0"/>
              </a:p>
            </p:txBody>
          </p:sp>
          <p:sp>
            <p:nvSpPr>
              <p:cNvPr id="17511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dirty="0"/>
              </a:p>
            </p:txBody>
          </p:sp>
          <p:sp>
            <p:nvSpPr>
              <p:cNvPr id="17511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dirty="0"/>
              </a:p>
            </p:txBody>
          </p:sp>
          <p:sp>
            <p:nvSpPr>
              <p:cNvPr id="17511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511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511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511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511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dirty="0"/>
              </a:p>
            </p:txBody>
          </p:sp>
          <p:sp>
            <p:nvSpPr>
              <p:cNvPr id="17512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dirty="0"/>
              </a:p>
            </p:txBody>
          </p:sp>
        </p:grpSp>
        <p:grpSp>
          <p:nvGrpSpPr>
            <p:cNvPr id="4" name="Group 17"/>
            <p:cNvGrpSpPr>
              <a:grpSpLocks/>
            </p:cNvGrpSpPr>
            <p:nvPr userDrawn="1"/>
          </p:nvGrpSpPr>
          <p:grpSpPr bwMode="auto">
            <a:xfrm>
              <a:off x="0" y="2291"/>
              <a:ext cx="1385" cy="1702"/>
              <a:chOff x="0" y="2291"/>
              <a:chExt cx="1385" cy="1702"/>
            </a:xfrm>
          </p:grpSpPr>
          <p:sp>
            <p:nvSpPr>
              <p:cNvPr id="17512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2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2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2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2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2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2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2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3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3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3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3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3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3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3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3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3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3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4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4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4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4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4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4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4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4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4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14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5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5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5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5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5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5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5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15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5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5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6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6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6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6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6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6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6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6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6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6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7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8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8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8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8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8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8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dirty="0"/>
              </a:p>
            </p:txBody>
          </p:sp>
          <p:sp>
            <p:nvSpPr>
              <p:cNvPr id="17518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dirty="0"/>
              </a:p>
            </p:txBody>
          </p:sp>
          <p:sp>
            <p:nvSpPr>
              <p:cNvPr id="17518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dirty="0"/>
              </a:p>
            </p:txBody>
          </p:sp>
          <p:sp>
            <p:nvSpPr>
              <p:cNvPr id="17518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8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9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9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dirty="0"/>
              </a:p>
            </p:txBody>
          </p:sp>
          <p:sp>
            <p:nvSpPr>
              <p:cNvPr id="17519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9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9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9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dirty="0"/>
              </a:p>
            </p:txBody>
          </p:sp>
          <p:sp>
            <p:nvSpPr>
              <p:cNvPr id="17519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9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9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19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20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20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20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20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20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20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20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20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20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20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21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21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dirty="0"/>
              </a:p>
            </p:txBody>
          </p:sp>
          <p:sp>
            <p:nvSpPr>
              <p:cNvPr id="17521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21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21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21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21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dirty="0"/>
              </a:p>
            </p:txBody>
          </p:sp>
          <p:sp>
            <p:nvSpPr>
              <p:cNvPr id="17521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dirty="0"/>
              </a:p>
            </p:txBody>
          </p:sp>
          <p:sp>
            <p:nvSpPr>
              <p:cNvPr id="17521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dirty="0"/>
              </a:p>
            </p:txBody>
          </p:sp>
          <p:sp>
            <p:nvSpPr>
              <p:cNvPr id="17521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dirty="0"/>
              </a:p>
            </p:txBody>
          </p:sp>
          <p:sp>
            <p:nvSpPr>
              <p:cNvPr id="17522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dirty="0"/>
              </a:p>
            </p:txBody>
          </p:sp>
          <p:sp>
            <p:nvSpPr>
              <p:cNvPr id="17522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dirty="0"/>
              </a:p>
            </p:txBody>
          </p:sp>
          <p:sp>
            <p:nvSpPr>
              <p:cNvPr id="17522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dirty="0"/>
              </a:p>
            </p:txBody>
          </p:sp>
          <p:sp>
            <p:nvSpPr>
              <p:cNvPr id="17522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522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522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522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522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522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522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dirty="0"/>
              </a:p>
            </p:txBody>
          </p:sp>
          <p:sp>
            <p:nvSpPr>
              <p:cNvPr id="17523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dirty="0"/>
              </a:p>
            </p:txBody>
          </p:sp>
          <p:sp>
            <p:nvSpPr>
              <p:cNvPr id="17523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dirty="0"/>
              </a:p>
            </p:txBody>
          </p:sp>
          <p:sp>
            <p:nvSpPr>
              <p:cNvPr id="17523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dirty="0"/>
              </a:p>
            </p:txBody>
          </p:sp>
          <p:sp>
            <p:nvSpPr>
              <p:cNvPr id="17523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523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523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dirty="0"/>
              </a:p>
            </p:txBody>
          </p:sp>
          <p:sp>
            <p:nvSpPr>
              <p:cNvPr id="17523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523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523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523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dirty="0"/>
              </a:p>
            </p:txBody>
          </p:sp>
          <p:sp>
            <p:nvSpPr>
              <p:cNvPr id="17524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dirty="0"/>
              </a:p>
            </p:txBody>
          </p:sp>
          <p:sp>
            <p:nvSpPr>
              <p:cNvPr id="17524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dirty="0"/>
              </a:p>
            </p:txBody>
          </p:sp>
          <p:sp>
            <p:nvSpPr>
              <p:cNvPr id="17524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dirty="0"/>
              </a:p>
            </p:txBody>
          </p:sp>
          <p:sp>
            <p:nvSpPr>
              <p:cNvPr id="17524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dirty="0"/>
              </a:p>
            </p:txBody>
          </p:sp>
          <p:sp>
            <p:nvSpPr>
              <p:cNvPr id="17524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dirty="0"/>
              </a:p>
            </p:txBody>
          </p:sp>
          <p:sp>
            <p:nvSpPr>
              <p:cNvPr id="17524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dirty="0"/>
              </a:p>
            </p:txBody>
          </p:sp>
          <p:sp>
            <p:nvSpPr>
              <p:cNvPr id="17524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dirty="0"/>
              </a:p>
            </p:txBody>
          </p:sp>
          <p:sp>
            <p:nvSpPr>
              <p:cNvPr id="17524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dirty="0"/>
              </a:p>
            </p:txBody>
          </p:sp>
          <p:sp>
            <p:nvSpPr>
              <p:cNvPr id="17524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dirty="0"/>
              </a:p>
            </p:txBody>
          </p:sp>
          <p:sp>
            <p:nvSpPr>
              <p:cNvPr id="17524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dirty="0"/>
              </a:p>
            </p:txBody>
          </p:sp>
          <p:sp>
            <p:nvSpPr>
              <p:cNvPr id="17525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dirty="0"/>
              </a:p>
            </p:txBody>
          </p:sp>
          <p:sp>
            <p:nvSpPr>
              <p:cNvPr id="17525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dirty="0"/>
              </a:p>
            </p:txBody>
          </p:sp>
          <p:sp>
            <p:nvSpPr>
              <p:cNvPr id="17525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dirty="0"/>
              </a:p>
            </p:txBody>
          </p:sp>
          <p:sp>
            <p:nvSpPr>
              <p:cNvPr id="17525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dirty="0"/>
              </a:p>
            </p:txBody>
          </p:sp>
          <p:sp>
            <p:nvSpPr>
              <p:cNvPr id="17525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dirty="0"/>
              </a:p>
            </p:txBody>
          </p:sp>
          <p:sp>
            <p:nvSpPr>
              <p:cNvPr id="17525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dirty="0"/>
              </a:p>
            </p:txBody>
          </p:sp>
          <p:sp>
            <p:nvSpPr>
              <p:cNvPr id="17525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dirty="0"/>
              </a:p>
            </p:txBody>
          </p:sp>
        </p:grpSp>
      </p:grpSp>
      <p:sp>
        <p:nvSpPr>
          <p:cNvPr id="17525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525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6332C524-820F-4A19-8C8F-C39D120CAB4F}" type="datetime1">
              <a:rPr lang="en-US"/>
              <a:pPr/>
              <a:t>12/2/2022</a:t>
            </a:fld>
            <a:endParaRPr lang="en-US" dirty="0"/>
          </a:p>
        </p:txBody>
      </p:sp>
      <p:sp>
        <p:nvSpPr>
          <p:cNvPr id="17525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dirty="0"/>
              <a:t>Office of Cultural and Linguistic Competency - DBHDS</a:t>
            </a:r>
          </a:p>
        </p:txBody>
      </p:sp>
      <p:sp>
        <p:nvSpPr>
          <p:cNvPr id="17526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56A246C-0BE3-4AB5-9816-887F947C41D6}" type="slidenum">
              <a:rPr lang="en-US"/>
              <a:pPr/>
              <a:t>‹#›</a:t>
            </a:fld>
            <a:endParaRPr lang="en-US" dirty="0"/>
          </a:p>
        </p:txBody>
      </p:sp>
      <p:sp>
        <p:nvSpPr>
          <p:cNvPr id="17526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6611" name="Line 3"/>
          <p:cNvSpPr>
            <a:spLocks noChangeShapeType="1"/>
          </p:cNvSpPr>
          <p:nvPr/>
        </p:nvSpPr>
        <p:spPr bwMode="auto">
          <a:xfrm>
            <a:off x="304800" y="6553200"/>
            <a:ext cx="8504238" cy="0"/>
          </a:xfrm>
          <a:prstGeom prst="line">
            <a:avLst/>
          </a:prstGeom>
          <a:noFill/>
          <a:ln w="12700">
            <a:solidFill>
              <a:schemeClr val="bg2"/>
            </a:solidFill>
            <a:round/>
            <a:headEnd/>
            <a:tailEnd/>
          </a:ln>
          <a:effectLst/>
        </p:spPr>
        <p:txBody>
          <a:bodyPr wrap="none" lIns="45720" rIns="45720" anchor="ctr"/>
          <a:lstStyle/>
          <a:p>
            <a:pPr>
              <a:defRPr/>
            </a:pPr>
            <a:endParaRPr lang="en-US" dirty="0"/>
          </a:p>
        </p:txBody>
      </p:sp>
      <p:sp>
        <p:nvSpPr>
          <p:cNvPr id="836612" name="Rectangle 4"/>
          <p:cNvSpPr>
            <a:spLocks noChangeArrowheads="1"/>
          </p:cNvSpPr>
          <p:nvPr/>
        </p:nvSpPr>
        <p:spPr bwMode="auto">
          <a:xfrm>
            <a:off x="0" y="76200"/>
            <a:ext cx="9144000" cy="1352550"/>
          </a:xfrm>
          <a:prstGeom prst="rect">
            <a:avLst/>
          </a:prstGeom>
          <a:solidFill>
            <a:srgbClr val="0B2D78"/>
          </a:solidFill>
          <a:ln w="9525">
            <a:solidFill>
              <a:schemeClr val="tx1"/>
            </a:solidFill>
            <a:miter lim="800000"/>
            <a:headEnd/>
            <a:tailEnd/>
          </a:ln>
          <a:effectLst/>
        </p:spPr>
        <p:txBody>
          <a:bodyPr wrap="none" anchor="ctr"/>
          <a:lstStyle/>
          <a:p>
            <a:pPr>
              <a:defRPr/>
            </a:pPr>
            <a:endParaRPr lang="en-US" dirty="0"/>
          </a:p>
        </p:txBody>
      </p:sp>
      <p:sp>
        <p:nvSpPr>
          <p:cNvPr id="836613" name="Rectangle 5"/>
          <p:cNvSpPr>
            <a:spLocks noChangeArrowheads="1"/>
          </p:cNvSpPr>
          <p:nvPr/>
        </p:nvSpPr>
        <p:spPr bwMode="auto">
          <a:xfrm>
            <a:off x="0" y="1371600"/>
            <a:ext cx="9144000" cy="76200"/>
          </a:xfrm>
          <a:prstGeom prst="rect">
            <a:avLst/>
          </a:prstGeom>
          <a:solidFill>
            <a:srgbClr val="6D8AC0"/>
          </a:solidFill>
          <a:ln w="9525">
            <a:solidFill>
              <a:schemeClr val="tx1"/>
            </a:solidFill>
            <a:miter lim="800000"/>
            <a:headEnd/>
            <a:tailEnd/>
          </a:ln>
          <a:effectLst/>
        </p:spPr>
        <p:txBody>
          <a:bodyPr wrap="none" anchor="ctr"/>
          <a:lstStyle/>
          <a:p>
            <a:pPr>
              <a:defRPr/>
            </a:pPr>
            <a:endParaRPr lang="en-US" dirty="0"/>
          </a:p>
        </p:txBody>
      </p:sp>
      <p:sp>
        <p:nvSpPr>
          <p:cNvPr id="836614" name="Rectangle 6"/>
          <p:cNvSpPr>
            <a:spLocks noChangeArrowheads="1"/>
          </p:cNvSpPr>
          <p:nvPr/>
        </p:nvSpPr>
        <p:spPr bwMode="auto">
          <a:xfrm>
            <a:off x="0" y="0"/>
            <a:ext cx="9144000" cy="76200"/>
          </a:xfrm>
          <a:prstGeom prst="rect">
            <a:avLst/>
          </a:prstGeom>
          <a:solidFill>
            <a:srgbClr val="6D8AC0"/>
          </a:solidFill>
          <a:ln w="9525">
            <a:solidFill>
              <a:schemeClr val="tx1"/>
            </a:solidFill>
            <a:miter lim="800000"/>
            <a:headEnd/>
            <a:tailEnd/>
          </a:ln>
          <a:effectLst/>
        </p:spPr>
        <p:txBody>
          <a:bodyPr wrap="none" anchor="ctr"/>
          <a:lstStyle/>
          <a:p>
            <a:pPr>
              <a:defRPr/>
            </a:pPr>
            <a:endParaRPr lang="en-US" dirty="0"/>
          </a:p>
        </p:txBody>
      </p:sp>
      <p:sp>
        <p:nvSpPr>
          <p:cNvPr id="836615" name="Line 7"/>
          <p:cNvSpPr>
            <a:spLocks noChangeShapeType="1"/>
          </p:cNvSpPr>
          <p:nvPr/>
        </p:nvSpPr>
        <p:spPr bwMode="auto">
          <a:xfrm>
            <a:off x="7700963" y="6553200"/>
            <a:ext cx="0" cy="177800"/>
          </a:xfrm>
          <a:prstGeom prst="line">
            <a:avLst/>
          </a:prstGeom>
          <a:noFill/>
          <a:ln w="12700">
            <a:solidFill>
              <a:schemeClr val="bg2"/>
            </a:solidFill>
            <a:round/>
            <a:headEnd/>
            <a:tailEnd/>
          </a:ln>
          <a:effectLst/>
        </p:spPr>
        <p:txBody>
          <a:bodyPr wrap="none" lIns="45720" rIns="45720" anchor="ctr"/>
          <a:lstStyle/>
          <a:p>
            <a:pPr>
              <a:defRPr/>
            </a:pPr>
            <a:endParaRPr lang="en-US" dirty="0"/>
          </a:p>
        </p:txBody>
      </p:sp>
      <p:sp>
        <p:nvSpPr>
          <p:cNvPr id="836616" name="Rectangle 8"/>
          <p:cNvSpPr>
            <a:spLocks noChangeArrowheads="1"/>
          </p:cNvSpPr>
          <p:nvPr/>
        </p:nvSpPr>
        <p:spPr bwMode="auto">
          <a:xfrm>
            <a:off x="7777163" y="6583363"/>
            <a:ext cx="1290637" cy="198437"/>
          </a:xfrm>
          <a:prstGeom prst="rect">
            <a:avLst/>
          </a:prstGeom>
          <a:noFill/>
          <a:ln w="12700">
            <a:noFill/>
            <a:miter lim="800000"/>
            <a:headEnd/>
            <a:tailEnd/>
          </a:ln>
          <a:effectLst/>
        </p:spPr>
        <p:txBody>
          <a:bodyPr anchor="ctr">
            <a:spAutoFit/>
          </a:bodyPr>
          <a:lstStyle/>
          <a:p>
            <a:pPr eaLnBrk="0" hangingPunct="0">
              <a:buClr>
                <a:srgbClr val="F4001D"/>
              </a:buClr>
              <a:buSzPct val="85000"/>
              <a:buFont typeface="Wingdings" pitchFamily="2" charset="2"/>
              <a:buNone/>
              <a:tabLst>
                <a:tab pos="1314450" algn="l"/>
              </a:tabLst>
              <a:defRPr/>
            </a:pPr>
            <a:r>
              <a:rPr lang="en-US" sz="700" dirty="0">
                <a:solidFill>
                  <a:srgbClr val="969696"/>
                </a:solidFill>
                <a:latin typeface="Arial" charset="0"/>
              </a:rPr>
              <a:t>Page </a:t>
            </a:r>
            <a:fld id="{E620C2D0-F29F-404C-9FD8-50EFCA393654}" type="slidenum">
              <a:rPr lang="en-US" sz="700">
                <a:solidFill>
                  <a:srgbClr val="969696"/>
                </a:solidFill>
                <a:latin typeface="Arial" charset="0"/>
              </a:rPr>
              <a:pPr eaLnBrk="0" hangingPunct="0">
                <a:buClr>
                  <a:srgbClr val="F4001D"/>
                </a:buClr>
                <a:buSzPct val="85000"/>
                <a:buFont typeface="Wingdings" pitchFamily="2" charset="2"/>
                <a:buNone/>
                <a:tabLst>
                  <a:tab pos="1314450" algn="l"/>
                </a:tabLst>
                <a:defRPr/>
              </a:pPr>
              <a:t>‹#›</a:t>
            </a:fld>
            <a:endParaRPr lang="en-US" sz="700" dirty="0">
              <a:solidFill>
                <a:srgbClr val="969696"/>
              </a:solidFill>
              <a:latin typeface="Arial" charset="0"/>
            </a:endParaRPr>
          </a:p>
        </p:txBody>
      </p:sp>
      <p:sp>
        <p:nvSpPr>
          <p:cNvPr id="4105" name="Rectangle 9"/>
          <p:cNvSpPr>
            <a:spLocks noGrp="1" noChangeArrowheads="1"/>
          </p:cNvSpPr>
          <p:nvPr>
            <p:ph type="title"/>
          </p:nvPr>
        </p:nvSpPr>
        <p:spPr bwMode="auto">
          <a:xfrm>
            <a:off x="2057400" y="228600"/>
            <a:ext cx="68580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6618" name="Text Box 10"/>
          <p:cNvSpPr txBox="1">
            <a:spLocks noChangeArrowheads="1"/>
          </p:cNvSpPr>
          <p:nvPr/>
        </p:nvSpPr>
        <p:spPr bwMode="auto">
          <a:xfrm>
            <a:off x="76200" y="304800"/>
            <a:ext cx="1905000" cy="762000"/>
          </a:xfrm>
          <a:prstGeom prst="rect">
            <a:avLst/>
          </a:prstGeom>
          <a:solidFill>
            <a:srgbClr val="0B2D78"/>
          </a:solidFill>
          <a:ln w="9525">
            <a:noFill/>
            <a:miter lim="800000"/>
            <a:headEnd/>
            <a:tailEnd/>
          </a:ln>
        </p:spPr>
        <p:txBody>
          <a:bodyPr/>
          <a:lstStyle/>
          <a:p>
            <a:pPr algn="ctr">
              <a:spcBef>
                <a:spcPct val="50000"/>
              </a:spcBef>
              <a:defRPr/>
            </a:pPr>
            <a:r>
              <a:rPr lang="en-US" sz="2100" b="1" u="sng" dirty="0">
                <a:solidFill>
                  <a:schemeClr val="bg1"/>
                </a:solidFill>
                <a:latin typeface="Gill Sans MT" pitchFamily="34" charset="0"/>
              </a:rPr>
              <a:t>DBHDS</a:t>
            </a:r>
            <a:br>
              <a:rPr lang="en-US" sz="2000" dirty="0">
                <a:solidFill>
                  <a:schemeClr val="bg1"/>
                </a:solidFill>
                <a:latin typeface="Gill Sans MT" pitchFamily="34" charset="0"/>
              </a:rPr>
            </a:br>
            <a:r>
              <a:rPr lang="en-US" sz="800" dirty="0">
                <a:solidFill>
                  <a:schemeClr val="bg1"/>
                </a:solidFill>
                <a:latin typeface="Gill Sans MT" pitchFamily="34" charset="0"/>
              </a:rPr>
              <a:t>Virginia  Department  of</a:t>
            </a:r>
            <a:r>
              <a:rPr lang="en-US" sz="700" dirty="0">
                <a:solidFill>
                  <a:schemeClr val="bg1"/>
                </a:solidFill>
                <a:latin typeface="Gill Sans MT" pitchFamily="34" charset="0"/>
              </a:rPr>
              <a:t> </a:t>
            </a:r>
            <a:br>
              <a:rPr lang="en-US" sz="700" dirty="0">
                <a:solidFill>
                  <a:schemeClr val="bg1"/>
                </a:solidFill>
                <a:latin typeface="Gill Sans MT" pitchFamily="34" charset="0"/>
              </a:rPr>
            </a:br>
            <a:r>
              <a:rPr lang="en-US" sz="900" b="1" dirty="0">
                <a:solidFill>
                  <a:schemeClr val="bg1"/>
                </a:solidFill>
                <a:latin typeface="Gill Sans MT" pitchFamily="34" charset="0"/>
              </a:rPr>
              <a:t>Behavioral Health  and</a:t>
            </a:r>
            <a:br>
              <a:rPr lang="en-US" sz="1000" b="1" dirty="0">
                <a:solidFill>
                  <a:schemeClr val="bg1"/>
                </a:solidFill>
                <a:latin typeface="Gill Sans MT" pitchFamily="34" charset="0"/>
              </a:rPr>
            </a:br>
            <a:r>
              <a:rPr lang="en-US" sz="900" b="1" dirty="0">
                <a:solidFill>
                  <a:schemeClr val="bg1"/>
                </a:solidFill>
                <a:latin typeface="Gill Sans MT" pitchFamily="34" charset="0"/>
              </a:rPr>
              <a:t>Developmental Services</a:t>
            </a:r>
            <a:endParaRPr lang="en-US" sz="9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p:fade thruBlk="1"/>
  </p:transition>
  <p:txStyles>
    <p:titleStyle>
      <a:lvl1pPr algn="ctr" rtl="0" eaLnBrk="1" fontAlgn="base" hangingPunct="1">
        <a:spcBef>
          <a:spcPct val="0"/>
        </a:spcBef>
        <a:spcAft>
          <a:spcPct val="0"/>
        </a:spcAft>
        <a:defRPr sz="3800">
          <a:solidFill>
            <a:schemeClr val="bg1"/>
          </a:solidFill>
          <a:latin typeface="+mj-lt"/>
          <a:ea typeface="+mj-ea"/>
          <a:cs typeface="+mj-cs"/>
        </a:defRPr>
      </a:lvl1pPr>
      <a:lvl2pPr algn="ctr" rtl="0" eaLnBrk="1" fontAlgn="base" hangingPunct="1">
        <a:spcBef>
          <a:spcPct val="0"/>
        </a:spcBef>
        <a:spcAft>
          <a:spcPct val="0"/>
        </a:spcAft>
        <a:defRPr sz="3800">
          <a:solidFill>
            <a:schemeClr val="bg1"/>
          </a:solidFill>
          <a:latin typeface="Arial" charset="0"/>
        </a:defRPr>
      </a:lvl2pPr>
      <a:lvl3pPr algn="ctr" rtl="0" eaLnBrk="1" fontAlgn="base" hangingPunct="1">
        <a:spcBef>
          <a:spcPct val="0"/>
        </a:spcBef>
        <a:spcAft>
          <a:spcPct val="0"/>
        </a:spcAft>
        <a:defRPr sz="3800">
          <a:solidFill>
            <a:schemeClr val="bg1"/>
          </a:solidFill>
          <a:latin typeface="Arial" charset="0"/>
        </a:defRPr>
      </a:lvl3pPr>
      <a:lvl4pPr algn="ctr" rtl="0" eaLnBrk="1" fontAlgn="base" hangingPunct="1">
        <a:spcBef>
          <a:spcPct val="0"/>
        </a:spcBef>
        <a:spcAft>
          <a:spcPct val="0"/>
        </a:spcAft>
        <a:defRPr sz="3800">
          <a:solidFill>
            <a:schemeClr val="bg1"/>
          </a:solidFill>
          <a:latin typeface="Arial" charset="0"/>
        </a:defRPr>
      </a:lvl4pPr>
      <a:lvl5pPr algn="ctr" rtl="0" eaLnBrk="1" fontAlgn="base" hangingPunct="1">
        <a:spcBef>
          <a:spcPct val="0"/>
        </a:spcBef>
        <a:spcAft>
          <a:spcPct val="0"/>
        </a:spcAft>
        <a:defRPr sz="3800">
          <a:solidFill>
            <a:schemeClr val="bg1"/>
          </a:solidFill>
          <a:latin typeface="Arial" charset="0"/>
        </a:defRPr>
      </a:lvl5pPr>
      <a:lvl6pPr marL="457200" algn="ctr" rtl="0" eaLnBrk="1" fontAlgn="base" hangingPunct="1">
        <a:spcBef>
          <a:spcPct val="0"/>
        </a:spcBef>
        <a:spcAft>
          <a:spcPct val="0"/>
        </a:spcAft>
        <a:defRPr sz="3800">
          <a:solidFill>
            <a:schemeClr val="bg1"/>
          </a:solidFill>
          <a:latin typeface="Arial" charset="0"/>
        </a:defRPr>
      </a:lvl6pPr>
      <a:lvl7pPr marL="914400" algn="ctr" rtl="0" eaLnBrk="1" fontAlgn="base" hangingPunct="1">
        <a:spcBef>
          <a:spcPct val="0"/>
        </a:spcBef>
        <a:spcAft>
          <a:spcPct val="0"/>
        </a:spcAft>
        <a:defRPr sz="3800">
          <a:solidFill>
            <a:schemeClr val="bg1"/>
          </a:solidFill>
          <a:latin typeface="Arial" charset="0"/>
        </a:defRPr>
      </a:lvl7pPr>
      <a:lvl8pPr marL="1371600" algn="ctr" rtl="0" eaLnBrk="1" fontAlgn="base" hangingPunct="1">
        <a:spcBef>
          <a:spcPct val="0"/>
        </a:spcBef>
        <a:spcAft>
          <a:spcPct val="0"/>
        </a:spcAft>
        <a:defRPr sz="3800">
          <a:solidFill>
            <a:schemeClr val="bg1"/>
          </a:solidFill>
          <a:latin typeface="Arial" charset="0"/>
        </a:defRPr>
      </a:lvl8pPr>
      <a:lvl9pPr marL="1828800" algn="ctr" rtl="0" eaLnBrk="1" fontAlgn="base" hangingPunct="1">
        <a:spcBef>
          <a:spcPct val="0"/>
        </a:spcBef>
        <a:spcAft>
          <a:spcPct val="0"/>
        </a:spcAft>
        <a:defRPr sz="38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895600" y="914400"/>
            <a:ext cx="6019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Your Topic Goes Here</a:t>
            </a:r>
          </a:p>
        </p:txBody>
      </p:sp>
      <p:sp>
        <p:nvSpPr>
          <p:cNvPr id="3075" name="Rectangle 3"/>
          <p:cNvSpPr>
            <a:spLocks noGrp="1" noChangeArrowheads="1"/>
          </p:cNvSpPr>
          <p:nvPr>
            <p:ph type="body" idx="1"/>
          </p:nvPr>
        </p:nvSpPr>
        <p:spPr bwMode="auto">
          <a:xfrm>
            <a:off x="2895600" y="1828800"/>
            <a:ext cx="6019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Your Subtopics Go Here</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eaLnBrk="1" fontAlgn="base" hangingPunct="1">
        <a:spcBef>
          <a:spcPct val="0"/>
        </a:spcBef>
        <a:spcAft>
          <a:spcPct val="0"/>
        </a:spcAft>
        <a:defRPr sz="2800">
          <a:solidFill>
            <a:srgbClr val="DBE7B6"/>
          </a:solidFill>
          <a:latin typeface="+mn-lt"/>
          <a:ea typeface="+mj-ea"/>
          <a:cs typeface="+mj-cs"/>
        </a:defRPr>
      </a:lvl1pPr>
      <a:lvl2pPr algn="l" rtl="0" eaLnBrk="1" fontAlgn="base" hangingPunct="1">
        <a:spcBef>
          <a:spcPct val="0"/>
        </a:spcBef>
        <a:spcAft>
          <a:spcPct val="0"/>
        </a:spcAft>
        <a:defRPr sz="2800">
          <a:solidFill>
            <a:srgbClr val="DBE7B6"/>
          </a:solidFill>
          <a:latin typeface="Verdana" pitchFamily="34" charset="0"/>
        </a:defRPr>
      </a:lvl2pPr>
      <a:lvl3pPr algn="l" rtl="0" eaLnBrk="1" fontAlgn="base" hangingPunct="1">
        <a:spcBef>
          <a:spcPct val="0"/>
        </a:spcBef>
        <a:spcAft>
          <a:spcPct val="0"/>
        </a:spcAft>
        <a:defRPr sz="2800">
          <a:solidFill>
            <a:srgbClr val="DBE7B6"/>
          </a:solidFill>
          <a:latin typeface="Verdana" pitchFamily="34" charset="0"/>
        </a:defRPr>
      </a:lvl3pPr>
      <a:lvl4pPr algn="l" rtl="0" eaLnBrk="1" fontAlgn="base" hangingPunct="1">
        <a:spcBef>
          <a:spcPct val="0"/>
        </a:spcBef>
        <a:spcAft>
          <a:spcPct val="0"/>
        </a:spcAft>
        <a:defRPr sz="2800">
          <a:solidFill>
            <a:srgbClr val="DBE7B6"/>
          </a:solidFill>
          <a:latin typeface="Verdana" pitchFamily="34" charset="0"/>
        </a:defRPr>
      </a:lvl4pPr>
      <a:lvl5pPr algn="l" rtl="0" eaLnBrk="1" fontAlgn="base" hangingPunct="1">
        <a:spcBef>
          <a:spcPct val="0"/>
        </a:spcBef>
        <a:spcAft>
          <a:spcPct val="0"/>
        </a:spcAft>
        <a:defRPr sz="2800">
          <a:solidFill>
            <a:srgbClr val="DBE7B6"/>
          </a:solidFill>
          <a:latin typeface="Verdana" pitchFamily="34"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p:titleStyle>
    <p:bodyStyle>
      <a:lvl1pPr marL="342900" indent="-342900" algn="l" rtl="0" eaLnBrk="1" fontAlgn="base" hangingPunct="1">
        <a:spcBef>
          <a:spcPct val="20000"/>
        </a:spcBef>
        <a:spcAft>
          <a:spcPct val="0"/>
        </a:spcAft>
        <a:buChar char="•"/>
        <a:defRPr sz="1600">
          <a:solidFill>
            <a:srgbClr val="CAFBED"/>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76473-EADF-4680-B5AA-BE0F4FFCE4A1}"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5" r:id="rId14"/>
    <p:sldLayoutId id="2147483861" r:id="rId15"/>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12/2/2022</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07675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7.xml"/><Relationship Id="rId4" Type="http://schemas.openxmlformats.org/officeDocument/2006/relationships/hyperlink" Target="http://dbhdssystemlead.weebly.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monkey.com/r/2023SystemLEADApplication" TargetMode="External"/><Relationship Id="rId7"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1.xml"/><Relationship Id="rId6" Type="http://schemas.openxmlformats.org/officeDocument/2006/relationships/hyperlink" Target="https://www.surveymonkey.com/r/2023SystemLEADAdditionalRecommendation" TargetMode="External"/><Relationship Id="rId5" Type="http://schemas.openxmlformats.org/officeDocument/2006/relationships/hyperlink" Target="https://www.surveymonkey.com/r/2023SystemLEADSupervisorRecommendation" TargetMode="External"/><Relationship Id="rId4" Type="http://schemas.openxmlformats.org/officeDocument/2006/relationships/hyperlink" Target="mailto:patricia.bullion@dbhds.virginia.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hyperlink" Target="mailto:patricia.bullion@dbhds.virginia.gov" TargetMode="External"/><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hyperlink" Target="mailto:patricia.bullion@dbhds.virginia.gov" TargetMode="External"/><Relationship Id="rId2" Type="http://schemas.openxmlformats.org/officeDocument/2006/relationships/notesSlide" Target="../notesSlides/notesSlide31.xml"/><Relationship Id="rId1" Type="http://schemas.openxmlformats.org/officeDocument/2006/relationships/slideLayout" Target="../slideLayouts/slideLayout6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Growing  Future Leaders for Virginia’s Behavioral Health &amp; Developmental Services System </a:t>
            </a:r>
          </a:p>
        </p:txBody>
      </p:sp>
      <p:sp>
        <p:nvSpPr>
          <p:cNvPr id="5122" name="Title 1"/>
          <p:cNvSpPr>
            <a:spLocks noGrp="1"/>
          </p:cNvSpPr>
          <p:nvPr>
            <p:ph type="title"/>
          </p:nvPr>
        </p:nvSpPr>
        <p:spPr>
          <a:xfrm>
            <a:off x="106344" y="3200400"/>
            <a:ext cx="7315200" cy="1295400"/>
          </a:xfrm>
        </p:spPr>
        <p:txBody>
          <a:bodyPr>
            <a:noAutofit/>
          </a:bodyPr>
          <a:lstStyle/>
          <a:p>
            <a:br>
              <a:rPr lang="en-US" sz="6000" dirty="0">
                <a:effectLst/>
              </a:rPr>
            </a:br>
            <a:r>
              <a:rPr lang="en-US" sz="6000" dirty="0">
                <a:effectLst/>
              </a:rPr>
              <a:t>SystemLEAD</a:t>
            </a:r>
            <a:endParaRPr lang="en-US" sz="4000" i="1" dirty="0">
              <a:effectLst/>
            </a:endParaRPr>
          </a:p>
        </p:txBody>
      </p:sp>
      <p:pic>
        <p:nvPicPr>
          <p:cNvPr id="4" name="Picture 3" descr="DBHDS NEW LOGO.jpg"/>
          <p:cNvPicPr>
            <a:picLocks noChangeAspect="1"/>
          </p:cNvPicPr>
          <p:nvPr/>
        </p:nvPicPr>
        <p:blipFill>
          <a:blip r:embed="rId3" cstate="print"/>
          <a:stretch>
            <a:fillRect/>
          </a:stretch>
        </p:blipFill>
        <p:spPr>
          <a:xfrm>
            <a:off x="4953000" y="609601"/>
            <a:ext cx="2895600" cy="685800"/>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Program Objectives</a:t>
            </a:r>
          </a:p>
        </p:txBody>
      </p:sp>
      <p:sp>
        <p:nvSpPr>
          <p:cNvPr id="3" name="Content Placeholder 2"/>
          <p:cNvSpPr>
            <a:spLocks noGrp="1"/>
          </p:cNvSpPr>
          <p:nvPr>
            <p:ph idx="1"/>
          </p:nvPr>
        </p:nvSpPr>
        <p:spPr>
          <a:xfrm>
            <a:off x="304800" y="1371600"/>
            <a:ext cx="8458200" cy="46482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pPr marL="514350" indent="-514350">
              <a:buFont typeface="+mj-lt"/>
              <a:buAutoNum type="arabicParenR"/>
            </a:pPr>
            <a:r>
              <a:rPr lang="en-US" sz="2400" dirty="0">
                <a:solidFill>
                  <a:schemeClr val="tx1"/>
                </a:solidFill>
              </a:rPr>
              <a:t>One or more well-qualified internal candidates are prepared and ready to assume each key leadership position </a:t>
            </a:r>
          </a:p>
          <a:p>
            <a:pPr marL="514350" indent="-514350">
              <a:buFont typeface="+mj-lt"/>
              <a:buAutoNum type="arabicParenR"/>
            </a:pPr>
            <a:endParaRPr lang="en-US" sz="2400" dirty="0">
              <a:solidFill>
                <a:schemeClr val="tx1"/>
              </a:solidFill>
            </a:endParaRPr>
          </a:p>
          <a:p>
            <a:pPr marL="514350" indent="-514350">
              <a:buFont typeface="+mj-lt"/>
              <a:buAutoNum type="arabicParenR"/>
            </a:pPr>
            <a:r>
              <a:rPr lang="en-US" sz="2400" dirty="0">
                <a:solidFill>
                  <a:schemeClr val="tx1"/>
                </a:solidFill>
              </a:rPr>
              <a:t>Few or no superior performers who leave the organization because of lack of opportunity or lack of development </a:t>
            </a:r>
          </a:p>
          <a:p>
            <a:pPr marL="514350" indent="-514350">
              <a:buFont typeface="+mj-lt"/>
              <a:buAutoNum type="arabicParenR"/>
            </a:pPr>
            <a:endParaRPr lang="en-US" sz="2400" dirty="0">
              <a:solidFill>
                <a:schemeClr val="tx1"/>
              </a:solidFill>
            </a:endParaRPr>
          </a:p>
          <a:p>
            <a:pPr marL="514350" indent="-514350">
              <a:buFont typeface="+mj-lt"/>
              <a:buAutoNum type="arabicParenR"/>
            </a:pPr>
            <a:r>
              <a:rPr lang="en-US" sz="2400" dirty="0">
                <a:solidFill>
                  <a:schemeClr val="tx1"/>
                </a:solidFill>
              </a:rPr>
              <a:t>Low or no turnover rates for high potentials and high performing employees </a:t>
            </a:r>
          </a:p>
          <a:p>
            <a:pPr marL="0" indent="0">
              <a:buNone/>
            </a:pPr>
            <a:endParaRPr lang="en-US" sz="2400" b="1" dirty="0"/>
          </a:p>
        </p:txBody>
      </p:sp>
      <p:pic>
        <p:nvPicPr>
          <p:cNvPr id="4" name="Picture 3" descr="DBHDS NEW LOGO.jpg"/>
          <p:cNvPicPr>
            <a:picLocks noChangeAspect="1"/>
          </p:cNvPicPr>
          <p:nvPr/>
        </p:nvPicPr>
        <p:blipFill>
          <a:blip r:embed="rId3" cstate="print"/>
          <a:stretch>
            <a:fillRect/>
          </a:stretch>
        </p:blipFill>
        <p:spPr>
          <a:xfrm>
            <a:off x="6019800" y="137584"/>
            <a:ext cx="2514600" cy="530860"/>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990600"/>
          <a:ext cx="83820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304800" y="152400"/>
            <a:ext cx="8001000" cy="914400"/>
          </a:xfrm>
        </p:spPr>
        <p:txBody>
          <a:bodyPr/>
          <a:lstStyle/>
          <a:p>
            <a:r>
              <a:rPr lang="en-US" dirty="0">
                <a:solidFill>
                  <a:srgbClr val="0070C0"/>
                </a:solidFill>
              </a:rPr>
              <a:t>Core Competencies Areas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1219200"/>
          </a:xfrm>
        </p:spPr>
        <p:txBody>
          <a:bodyPr/>
          <a:lstStyle/>
          <a:p>
            <a:r>
              <a:rPr lang="en-US" dirty="0">
                <a:solidFill>
                  <a:srgbClr val="0070C0"/>
                </a:solidFill>
              </a:rPr>
              <a:t>Program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4241687"/>
              </p:ext>
            </p:extLst>
          </p:nvPr>
        </p:nvGraphicFramePr>
        <p:xfrm>
          <a:off x="152400" y="1066800"/>
          <a:ext cx="883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600200"/>
            <a:ext cx="5360670" cy="3505200"/>
          </a:xfrm>
        </p:spPr>
        <p:txBody>
          <a:bodyPr>
            <a:normAutofit/>
          </a:bodyPr>
          <a:lstStyle/>
          <a:p>
            <a:r>
              <a:rPr lang="en-US" sz="7200" dirty="0">
                <a:solidFill>
                  <a:schemeClr val="accent2"/>
                </a:solidFill>
                <a:effectLst>
                  <a:outerShdw blurRad="38100" dist="38100" dir="2700000" algn="tl">
                    <a:srgbClr val="000000">
                      <a:alpha val="43137"/>
                    </a:srgbClr>
                  </a:outerShdw>
                </a:effectLst>
              </a:rPr>
              <a:t>Program Highlights </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Assembly Day</a:t>
            </a:r>
          </a:p>
        </p:txBody>
      </p:sp>
      <p:sp>
        <p:nvSpPr>
          <p:cNvPr id="5" name="Content Placeholder 4"/>
          <p:cNvSpPr>
            <a:spLocks noGrp="1"/>
          </p:cNvSpPr>
          <p:nvPr>
            <p:ph type="body" sz="quarter" idx="14"/>
          </p:nvPr>
        </p:nvSpPr>
        <p:spPr>
          <a:xfrm>
            <a:off x="1981200" y="381000"/>
            <a:ext cx="6858000" cy="2438400"/>
          </a:xfrm>
          <a:solidFill>
            <a:schemeClr val="accent2">
              <a:alpha val="59000"/>
            </a:schemeClr>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buNone/>
            </a:pPr>
            <a:r>
              <a:rPr lang="en-US" sz="2400" dirty="0">
                <a:solidFill>
                  <a:schemeClr val="tx1"/>
                </a:solidFill>
              </a:rPr>
              <a:t>Activities to expose the participants to the overall policy development environment in which DBHDS operates and will focus heavily on the role the General Assembly plays in guiding DBHDS related policy</a:t>
            </a:r>
          </a:p>
          <a:p>
            <a:pPr>
              <a:buNone/>
            </a:pPr>
            <a:r>
              <a:rPr lang="en-US" sz="2400" dirty="0">
                <a:solidFill>
                  <a:schemeClr val="tx1"/>
                </a:solidFill>
              </a:rPr>
              <a:t>Tentative date 2/09/23</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Emotional Intelligence High Performance Skills</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Autofit/>
          </a:bodyPr>
          <a:lstStyle/>
          <a:p>
            <a:pPr>
              <a:spcBef>
                <a:spcPts val="0"/>
              </a:spcBef>
              <a:buNone/>
            </a:pPr>
            <a:r>
              <a:rPr lang="en-US" sz="2200" b="1" dirty="0">
                <a:solidFill>
                  <a:schemeClr val="tx1"/>
                </a:solidFill>
              </a:rPr>
              <a:t>SKILL BUILDING</a:t>
            </a:r>
            <a:r>
              <a:rPr lang="en-US" sz="2200" dirty="0">
                <a:solidFill>
                  <a:schemeClr val="tx1"/>
                </a:solidFill>
              </a:rPr>
              <a:t>:  Share results from neuroscience research that has led to a revolution in what competencies are proven to be essential for navigating life success. </a:t>
            </a:r>
          </a:p>
          <a:p>
            <a:pPr>
              <a:spcBef>
                <a:spcPts val="0"/>
              </a:spcBef>
              <a:buNone/>
            </a:pPr>
            <a:r>
              <a:rPr lang="en-US" sz="2200" b="1" dirty="0">
                <a:solidFill>
                  <a:schemeClr val="tx1"/>
                </a:solidFill>
              </a:rPr>
              <a:t>CONDUCTORS OF POSSIBILITY</a:t>
            </a:r>
            <a:r>
              <a:rPr lang="en-US" sz="2200" dirty="0">
                <a:solidFill>
                  <a:schemeClr val="tx1"/>
                </a:solidFill>
              </a:rPr>
              <a:t>:  Participants will explore an organizational leadership approach that promotes their EQ skill development. </a:t>
            </a:r>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None/>
            </a:pPr>
            <a:r>
              <a:rPr lang="en-US" b="1" dirty="0">
                <a:solidFill>
                  <a:schemeClr val="tx1"/>
                </a:solidFill>
              </a:rPr>
              <a:t>COLLABORATIVE SERVANT LEADERSHIP</a:t>
            </a:r>
            <a:r>
              <a:rPr lang="en-US" dirty="0">
                <a:solidFill>
                  <a:schemeClr val="tx1"/>
                </a:solidFill>
              </a:rPr>
              <a:t>: Being our best as performers fulfilling the goals and objectives given to us by elected policymakers and working in our connected world to better achieve our mission.</a:t>
            </a:r>
          </a:p>
          <a:p>
            <a:pPr>
              <a:buNone/>
            </a:pPr>
            <a:r>
              <a:rPr lang="en-US" b="1" dirty="0">
                <a:solidFill>
                  <a:schemeClr val="tx1"/>
                </a:solidFill>
              </a:rPr>
              <a:t>RESILIENCY &amp; DISCIPLINE</a:t>
            </a:r>
            <a:r>
              <a:rPr lang="en-US" dirty="0">
                <a:solidFill>
                  <a:schemeClr val="tx1"/>
                </a:solidFill>
              </a:rPr>
              <a:t>:  Focus on participants’ own resiliency and resolve to further develop their abilities and demonstrate a leadership spirit of hope, optimism and action.</a:t>
            </a:r>
          </a:p>
          <a:p>
            <a:pPr>
              <a:buNone/>
            </a:pPr>
            <a:endParaRPr lang="en-US" dirty="0">
              <a:solidFill>
                <a:schemeClr val="tx1"/>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Public Sector Leadership Certificate 9=- Virginia Tech</a:t>
            </a:r>
          </a:p>
        </p:txBody>
      </p:sp>
      <p:sp>
        <p:nvSpPr>
          <p:cNvPr id="8" name="TextBox 7"/>
          <p:cNvSpPr txBox="1"/>
          <p:nvPr/>
        </p:nvSpPr>
        <p:spPr>
          <a:xfrm>
            <a:off x="0" y="5503783"/>
            <a:ext cx="8458200" cy="1354217"/>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a:buNone/>
            </a:pPr>
            <a:r>
              <a:rPr lang="en-US" sz="2800" dirty="0"/>
              <a:t>A 5-day Seminar designed with praxis in mind</a:t>
            </a:r>
          </a:p>
          <a:p>
            <a:r>
              <a:rPr lang="en-US" dirty="0"/>
              <a:t>Theoretical learning will take place in the first half of the day, and “praxis” (group work and tactical implementation) will take place in the second half of each session</a:t>
            </a:r>
          </a:p>
        </p:txBody>
      </p:sp>
      <p:pic>
        <p:nvPicPr>
          <p:cNvPr id="5" name="Content Placeholder 4" descr="VPSL.png"/>
          <p:cNvPicPr>
            <a:picLocks noGrp="1" noChangeAspect="1"/>
          </p:cNvPicPr>
          <p:nvPr>
            <p:ph idx="4294967295"/>
          </p:nvPr>
        </p:nvPicPr>
        <p:blipFill>
          <a:blip r:embed="rId3" cstate="print"/>
          <a:stretch>
            <a:fillRect/>
          </a:stretch>
        </p:blipFill>
        <p:spPr>
          <a:xfrm>
            <a:off x="134414" y="2006"/>
            <a:ext cx="8871057" cy="5500581"/>
          </a:xfr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01000" cy="838200"/>
          </a:xfrm>
        </p:spPr>
        <p:txBody>
          <a:bodyPr>
            <a:normAutofit/>
          </a:bodyPr>
          <a:lstStyle/>
          <a:p>
            <a:r>
              <a:rPr lang="en-US" sz="4400" dirty="0"/>
              <a:t>Managing Virginia Program</a:t>
            </a:r>
          </a:p>
        </p:txBody>
      </p:sp>
      <p:sp>
        <p:nvSpPr>
          <p:cNvPr id="4" name="Content Placeholder 3"/>
          <p:cNvSpPr>
            <a:spLocks noGrp="1"/>
          </p:cNvSpPr>
          <p:nvPr>
            <p:ph sz="half" idx="1"/>
          </p:nvPr>
        </p:nvSpPr>
        <p:spPr>
          <a:xfrm>
            <a:off x="381000" y="1295400"/>
            <a:ext cx="3987546" cy="5257800"/>
          </a:xfrm>
        </p:spPr>
        <p:style>
          <a:lnRef idx="2">
            <a:schemeClr val="accent2"/>
          </a:lnRef>
          <a:fillRef idx="1">
            <a:schemeClr val="lt1"/>
          </a:fillRef>
          <a:effectRef idx="0">
            <a:schemeClr val="accent2"/>
          </a:effectRef>
          <a:fontRef idx="minor">
            <a:schemeClr val="dk1"/>
          </a:fontRef>
        </p:style>
        <p:txBody>
          <a:bodyPr>
            <a:noAutofit/>
          </a:bodyPr>
          <a:lstStyle/>
          <a:p>
            <a:pPr marL="342900" indent="-342900">
              <a:lnSpc>
                <a:spcPct val="100000"/>
              </a:lnSpc>
              <a:spcBef>
                <a:spcPts val="0"/>
              </a:spcBef>
              <a:buClr>
                <a:schemeClr val="bg1"/>
              </a:buClr>
              <a:buFont typeface="+mj-lt"/>
              <a:buAutoNum type="arabicPeriod"/>
            </a:pPr>
            <a:r>
              <a:rPr lang="en-US" sz="1600" dirty="0">
                <a:solidFill>
                  <a:schemeClr val="tx1"/>
                </a:solidFill>
              </a:rPr>
              <a:t>MVP Communication Skills</a:t>
            </a:r>
          </a:p>
          <a:p>
            <a:pPr marL="342900" indent="-342900">
              <a:lnSpc>
                <a:spcPct val="100000"/>
              </a:lnSpc>
              <a:spcBef>
                <a:spcPts val="0"/>
              </a:spcBef>
              <a:buClr>
                <a:schemeClr val="bg1"/>
              </a:buClr>
              <a:buFont typeface="+mj-lt"/>
              <a:buAutoNum type="arabicPeriod"/>
            </a:pPr>
            <a:r>
              <a:rPr lang="en-US" sz="1600" dirty="0">
                <a:solidFill>
                  <a:schemeClr val="tx1"/>
                </a:solidFill>
              </a:rPr>
              <a:t>MVP Conflict Management Skills</a:t>
            </a:r>
          </a:p>
          <a:p>
            <a:pPr marL="342900" indent="-342900">
              <a:lnSpc>
                <a:spcPct val="100000"/>
              </a:lnSpc>
              <a:spcBef>
                <a:spcPts val="0"/>
              </a:spcBef>
              <a:buClr>
                <a:schemeClr val="bg1"/>
              </a:buClr>
              <a:buFont typeface="+mj-lt"/>
              <a:buAutoNum type="arabicPeriod"/>
            </a:pPr>
            <a:r>
              <a:rPr lang="en-US" sz="1600" dirty="0">
                <a:solidFill>
                  <a:schemeClr val="tx1"/>
                </a:solidFill>
              </a:rPr>
              <a:t>MVP Customer Service Skills</a:t>
            </a:r>
          </a:p>
          <a:p>
            <a:pPr marL="342900" indent="-342900">
              <a:lnSpc>
                <a:spcPct val="100000"/>
              </a:lnSpc>
              <a:spcBef>
                <a:spcPts val="0"/>
              </a:spcBef>
              <a:buClr>
                <a:schemeClr val="bg1"/>
              </a:buClr>
              <a:buFont typeface="+mj-lt"/>
              <a:buAutoNum type="arabicPeriod"/>
            </a:pPr>
            <a:r>
              <a:rPr lang="en-US" sz="1600" dirty="0">
                <a:solidFill>
                  <a:schemeClr val="tx1"/>
                </a:solidFill>
              </a:rPr>
              <a:t>MVP e-Learning Tutorial</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Emergency and Security Awareness</a:t>
            </a:r>
          </a:p>
          <a:p>
            <a:pPr marL="342900" indent="-342900">
              <a:lnSpc>
                <a:spcPct val="100000"/>
              </a:lnSpc>
              <a:spcBef>
                <a:spcPts val="0"/>
              </a:spcBef>
              <a:buClr>
                <a:schemeClr val="bg1"/>
              </a:buClr>
              <a:buFont typeface="+mj-lt"/>
              <a:buAutoNum type="arabicPeriod"/>
            </a:pPr>
            <a:r>
              <a:rPr lang="en-US" sz="1600" dirty="0">
                <a:solidFill>
                  <a:schemeClr val="tx1"/>
                </a:solidFill>
              </a:rPr>
              <a:t>MVP Enhancing Employee Performance</a:t>
            </a:r>
          </a:p>
          <a:p>
            <a:pPr marL="342900" indent="-342900">
              <a:lnSpc>
                <a:spcPct val="100000"/>
              </a:lnSpc>
              <a:spcBef>
                <a:spcPts val="0"/>
              </a:spcBef>
              <a:buClr>
                <a:schemeClr val="bg1"/>
              </a:buClr>
              <a:buFont typeface="+mj-lt"/>
              <a:buAutoNum type="arabicPeriod"/>
            </a:pPr>
            <a:r>
              <a:rPr lang="en-US" sz="1600" dirty="0">
                <a:solidFill>
                  <a:schemeClr val="tx1"/>
                </a:solidFill>
              </a:rPr>
              <a:t>MVP Ethical Decision Making</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Alcohol and Other Drugs</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ADA</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Compensation</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Employee Selection </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FMLA</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Financial Fundamentals</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Freedom of Information Act</a:t>
            </a:r>
          </a:p>
          <a:p>
            <a:pPr marL="342900" indent="-342900">
              <a:lnSpc>
                <a:spcPct val="100000"/>
              </a:lnSpc>
              <a:spcBef>
                <a:spcPts val="0"/>
              </a:spcBef>
              <a:buClr>
                <a:schemeClr val="bg1"/>
              </a:buClr>
              <a:buFont typeface="+mj-lt"/>
              <a:buAutoNum type="arabicPeriod"/>
            </a:pPr>
            <a:r>
              <a:rPr lang="en-US" sz="1600" dirty="0">
                <a:solidFill>
                  <a:schemeClr val="tx1"/>
                </a:solidFill>
              </a:rPr>
              <a:t>MVP HR Policy &amp; Law - EEO Law</a:t>
            </a:r>
          </a:p>
          <a:p>
            <a:pPr marL="342900" indent="-342900">
              <a:lnSpc>
                <a:spcPct val="100000"/>
              </a:lnSpc>
              <a:spcBef>
                <a:spcPts val="0"/>
              </a:spcBef>
              <a:buClr>
                <a:schemeClr val="bg1"/>
              </a:buClr>
              <a:buFont typeface="+mj-lt"/>
              <a:buAutoNum type="arabicPeriod"/>
            </a:pPr>
            <a:endParaRPr lang="en-US" sz="1600" dirty="0"/>
          </a:p>
          <a:p>
            <a:pPr marL="342900" indent="-342900">
              <a:lnSpc>
                <a:spcPct val="100000"/>
              </a:lnSpc>
              <a:spcBef>
                <a:spcPts val="0"/>
              </a:spcBef>
              <a:buClr>
                <a:schemeClr val="bg1"/>
              </a:buClr>
              <a:buFont typeface="+mj-lt"/>
              <a:buAutoNum type="arabicPeriod"/>
            </a:pPr>
            <a:endParaRPr lang="en-US" sz="1600" dirty="0"/>
          </a:p>
        </p:txBody>
      </p:sp>
      <p:sp>
        <p:nvSpPr>
          <p:cNvPr id="5" name="Content Placeholder 4"/>
          <p:cNvSpPr>
            <a:spLocks noGrp="1"/>
          </p:cNvSpPr>
          <p:nvPr>
            <p:ph sz="half" idx="2"/>
          </p:nvPr>
        </p:nvSpPr>
        <p:spPr>
          <a:xfrm>
            <a:off x="4648200" y="1295400"/>
            <a:ext cx="4191000" cy="5257800"/>
          </a:xfrm>
        </p:spPr>
        <p:style>
          <a:lnRef idx="2">
            <a:schemeClr val="accent2"/>
          </a:lnRef>
          <a:fillRef idx="1">
            <a:schemeClr val="lt1"/>
          </a:fillRef>
          <a:effectRef idx="0">
            <a:schemeClr val="accent2"/>
          </a:effectRef>
          <a:fontRef idx="minor">
            <a:schemeClr val="dk1"/>
          </a:fontRef>
        </p:style>
        <p:txBody>
          <a:bodyPr>
            <a:noAutofit/>
          </a:bodyPr>
          <a:lstStyle/>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Leave Policies</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Teleworkers</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Performance Management</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Workplace Harassment</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Return-to-Work</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Risk Management</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Standards of Conduct</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Grievance Procedure</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State Government</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HR Policy &amp; Law - Ergonomics</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Leadership Styles and Essentials</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Overview</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Self Management</a:t>
            </a:r>
          </a:p>
          <a:p>
            <a:pPr marL="342900" indent="-342900">
              <a:lnSpc>
                <a:spcPct val="120000"/>
              </a:lnSpc>
              <a:spcBef>
                <a:spcPts val="0"/>
              </a:spcBef>
              <a:buClr>
                <a:schemeClr val="bg1"/>
              </a:buClr>
              <a:buFont typeface="+mj-lt"/>
              <a:buAutoNum type="arabicPeriod" startAt="16"/>
            </a:pPr>
            <a:r>
              <a:rPr lang="en-US" sz="1600" dirty="0">
                <a:solidFill>
                  <a:schemeClr val="tx1"/>
                </a:solidFill>
              </a:rPr>
              <a:t>MVP Valuing Differences</a:t>
            </a:r>
          </a:p>
          <a:p>
            <a:pPr>
              <a:lnSpc>
                <a:spcPct val="120000"/>
              </a:lnSpc>
              <a:spcBef>
                <a:spcPts val="0"/>
              </a:spcBef>
              <a:buClr>
                <a:schemeClr val="bg1"/>
              </a:buClr>
              <a:buNone/>
            </a:pPr>
            <a:endParaRPr lang="en-US" sz="1600"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orfolio cover page.jpg"/>
          <p:cNvPicPr>
            <a:picLocks noGrp="1" noChangeAspect="1"/>
          </p:cNvPicPr>
          <p:nvPr>
            <p:ph idx="1"/>
          </p:nvPr>
        </p:nvPicPr>
        <p:blipFill>
          <a:blip r:embed="rId3" cstate="print"/>
          <a:stretch>
            <a:fillRect/>
          </a:stretch>
        </p:blipFill>
        <p:spPr>
          <a:xfrm>
            <a:off x="0" y="0"/>
            <a:ext cx="6096000" cy="6858000"/>
          </a:xfrm>
        </p:spPr>
        <p:style>
          <a:lnRef idx="2">
            <a:schemeClr val="accent6">
              <a:shade val="50000"/>
            </a:schemeClr>
          </a:lnRef>
          <a:fillRef idx="1">
            <a:schemeClr val="accent6"/>
          </a:fillRef>
          <a:effectRef idx="0">
            <a:schemeClr val="accent6"/>
          </a:effectRef>
          <a:fontRef idx="minor">
            <a:schemeClr val="lt1"/>
          </a:fontRef>
        </p:style>
      </p:pic>
      <p:sp>
        <p:nvSpPr>
          <p:cNvPr id="4" name="Text Placeholder 3"/>
          <p:cNvSpPr>
            <a:spLocks noGrp="1"/>
          </p:cNvSpPr>
          <p:nvPr>
            <p:ph type="body" sz="half" idx="2"/>
          </p:nvPr>
        </p:nvSpPr>
        <p:spPr>
          <a:xfrm>
            <a:off x="6172200" y="533400"/>
            <a:ext cx="2819400" cy="5867400"/>
          </a:xfrm>
        </p:spPr>
        <p:txBody>
          <a:bodyPr>
            <a:normAutofit lnSpcReduction="10000"/>
          </a:bodyPr>
          <a:lstStyle/>
          <a:p>
            <a:pPr algn="r"/>
            <a:r>
              <a:rPr lang="en-US" sz="1500" b="1" dirty="0">
                <a:solidFill>
                  <a:schemeClr val="bg1"/>
                </a:solidFill>
              </a:rPr>
              <a:t>Everyone is expected to create an online personal portfolio of your leadership qualifications. </a:t>
            </a:r>
          </a:p>
          <a:p>
            <a:pPr algn="r"/>
            <a:r>
              <a:rPr lang="en-US" sz="1500" b="1" dirty="0">
                <a:solidFill>
                  <a:schemeClr val="bg1"/>
                </a:solidFill>
              </a:rPr>
              <a:t>A Leadership Portfolio is a demonstration of individual accomplishments, skills, activities, programs and related experiences that have contributed to one’s leadership development and how they align with one’s current professional trajectory. </a:t>
            </a:r>
          </a:p>
          <a:p>
            <a:pPr algn="r"/>
            <a:r>
              <a:rPr lang="en-US" sz="1500" b="1" dirty="0">
                <a:solidFill>
                  <a:schemeClr val="bg1"/>
                </a:solidFill>
              </a:rPr>
              <a:t>Leadership portfolios are used in any situation in which one needs to demonstrate leadership abilities, such as a job or internship interview.</a:t>
            </a:r>
          </a:p>
          <a:p>
            <a:pPr algn="r"/>
            <a:r>
              <a:rPr lang="en-US" sz="1500" b="1" dirty="0">
                <a:solidFill>
                  <a:schemeClr val="bg1"/>
                </a:solidFill>
              </a:rPr>
              <a:t>They are also a key exercise in identifying strengths and weaknesses. </a:t>
            </a:r>
          </a:p>
          <a:p>
            <a:pPr algn="r"/>
            <a:r>
              <a:rPr lang="en-US" sz="1500" b="1" dirty="0">
                <a:solidFill>
                  <a:schemeClr val="bg1"/>
                </a:solidFill>
              </a:rPr>
              <a:t>Final portfolio will be due on September 30th. </a:t>
            </a:r>
          </a:p>
          <a:p>
            <a:pPr algn="r"/>
            <a:r>
              <a:rPr lang="en-US" sz="1500" b="1" dirty="0">
                <a:solidFill>
                  <a:schemeClr val="bg1"/>
                </a:solidFill>
              </a:rPr>
              <a:t>Guidelines and sample portfolio can be seen at</a:t>
            </a:r>
          </a:p>
          <a:p>
            <a:pPr algn="r"/>
            <a:r>
              <a:rPr lang="en-US" sz="1300" b="1" dirty="0">
                <a:solidFill>
                  <a:schemeClr val="bg1"/>
                </a:solidFill>
                <a:hlinkClick r:id="rId4"/>
              </a:rPr>
              <a:t>http://dbhdssystemlead.weebly.com/</a:t>
            </a:r>
            <a:endParaRPr lang="en-US" b="1" dirty="0">
              <a:solidFill>
                <a:schemeClr val="bg1"/>
              </a:solidFill>
            </a:endParaRPr>
          </a:p>
          <a:p>
            <a:pPr algn="r"/>
            <a:endParaRPr lang="en-US" b="1" dirty="0">
              <a:solidFill>
                <a:schemeClr val="bg1"/>
              </a:solidFil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0070C0"/>
                </a:solidFill>
              </a:rPr>
              <a:t>Capstone Project</a:t>
            </a:r>
          </a:p>
        </p:txBody>
      </p:sp>
      <p:sp>
        <p:nvSpPr>
          <p:cNvPr id="3" name="Content Placeholder 2"/>
          <p:cNvSpPr>
            <a:spLocks noGrp="1"/>
          </p:cNvSpPr>
          <p:nvPr>
            <p:ph idx="1"/>
          </p:nvPr>
        </p:nvSpPr>
        <p:spPr>
          <a:prstGeom prst="roundRect">
            <a:avLst/>
          </a:prstGeom>
          <a:ln>
            <a:noFill/>
          </a:ln>
        </p:spPr>
        <p:style>
          <a:lnRef idx="2">
            <a:schemeClr val="accent2"/>
          </a:lnRef>
          <a:fillRef idx="1">
            <a:schemeClr val="lt1"/>
          </a:fillRef>
          <a:effectRef idx="0">
            <a:schemeClr val="accent2"/>
          </a:effectRef>
          <a:fontRef idx="minor">
            <a:schemeClr val="dk1"/>
          </a:fontRef>
        </p:style>
        <p:txBody>
          <a:bodyPr>
            <a:noAutofit/>
          </a:bodyPr>
          <a:lstStyle/>
          <a:p>
            <a:pPr algn="ctr">
              <a:spcBef>
                <a:spcPts val="0"/>
              </a:spcBef>
              <a:buNone/>
            </a:pPr>
            <a:r>
              <a:rPr lang="en-US" sz="1800" b="1" dirty="0">
                <a:solidFill>
                  <a:schemeClr val="tx1"/>
                </a:solidFill>
                <a:latin typeface="Calibri" pitchFamily="34" charset="0"/>
              </a:rPr>
              <a:t>GOAL – </a:t>
            </a:r>
          </a:p>
          <a:p>
            <a:pPr algn="ctr">
              <a:spcBef>
                <a:spcPts val="0"/>
              </a:spcBef>
              <a:buNone/>
            </a:pPr>
            <a:r>
              <a:rPr lang="en-US" sz="1800" b="1" dirty="0">
                <a:solidFill>
                  <a:schemeClr val="tx1"/>
                </a:solidFill>
                <a:latin typeface="Calibri" pitchFamily="34" charset="0"/>
              </a:rPr>
              <a:t>The focus of the project will be to identify a key challenge in the BHDS system and develop a plan for ameliorating it. </a:t>
            </a:r>
          </a:p>
          <a:p>
            <a:pPr algn="ctr">
              <a:spcBef>
                <a:spcPts val="0"/>
              </a:spcBef>
              <a:buNone/>
            </a:pPr>
            <a:endParaRPr lang="en-US" sz="1800" b="1" dirty="0">
              <a:solidFill>
                <a:schemeClr val="tx1"/>
              </a:solidFill>
              <a:latin typeface="Calibri" pitchFamily="34" charset="0"/>
            </a:endParaRPr>
          </a:p>
          <a:p>
            <a:pPr>
              <a:spcBef>
                <a:spcPts val="0"/>
              </a:spcBef>
            </a:pPr>
            <a:r>
              <a:rPr lang="en-US" sz="1800" dirty="0">
                <a:solidFill>
                  <a:schemeClr val="tx1"/>
                </a:solidFill>
                <a:latin typeface="Calibri" pitchFamily="34" charset="0"/>
              </a:rPr>
              <a:t>Participants will review website, comprehensive plan, All-In updates, and interview existing leadership to determine the topic of their project.  </a:t>
            </a:r>
          </a:p>
          <a:p>
            <a:pPr>
              <a:spcBef>
                <a:spcPts val="0"/>
              </a:spcBef>
            </a:pPr>
            <a:r>
              <a:rPr lang="en-US" sz="1800" dirty="0">
                <a:solidFill>
                  <a:schemeClr val="tx1"/>
                </a:solidFill>
                <a:latin typeface="Calibri" pitchFamily="34" charset="0"/>
              </a:rPr>
              <a:t>The discussion should include the identification of the current strengths and opportunities, core issues, key stakeholders, important policy processes that might be necessary, and where opportunities for innovation might exist. </a:t>
            </a:r>
          </a:p>
          <a:p>
            <a:pPr>
              <a:spcBef>
                <a:spcPts val="0"/>
              </a:spcBef>
            </a:pPr>
            <a:r>
              <a:rPr lang="en-US" sz="1800" dirty="0">
                <a:solidFill>
                  <a:schemeClr val="tx1"/>
                </a:solidFill>
                <a:latin typeface="Calibri" pitchFamily="34" charset="0"/>
              </a:rPr>
              <a:t>Each group has 25 minutes for presentation and Q&amp;A from the Commissioner and invited guests.</a:t>
            </a:r>
          </a:p>
          <a:p>
            <a:pPr>
              <a:spcBef>
                <a:spcPts val="0"/>
              </a:spcBef>
            </a:pPr>
            <a:endParaRPr lang="en-US" sz="1800" dirty="0">
              <a:solidFill>
                <a:schemeClr val="tx1"/>
              </a:solidFill>
              <a:latin typeface="Calibri" pitchFamily="34" charset="0"/>
            </a:endParaRPr>
          </a:p>
        </p:txBody>
      </p:sp>
      <p:sp>
        <p:nvSpPr>
          <p:cNvPr id="4" name="Text Placeholder 3"/>
          <p:cNvSpPr>
            <a:spLocks noGrp="1"/>
          </p:cNvSpPr>
          <p:nvPr>
            <p:ph type="body" sz="half" idx="2"/>
          </p:nvPr>
        </p:nvSpPr>
        <p:spPr/>
        <p:txBody>
          <a:bodyPr>
            <a:normAutofit/>
          </a:bodyPr>
          <a:lstStyle/>
          <a:p>
            <a:r>
              <a:rPr lang="en-US" sz="2400" dirty="0">
                <a:solidFill>
                  <a:schemeClr val="tx1"/>
                </a:solidFill>
                <a:latin typeface="Calibri" pitchFamily="34" charset="0"/>
              </a:rPr>
              <a:t>Draft projects are due October 26th  for mock presentations. </a:t>
            </a:r>
          </a:p>
          <a:p>
            <a:endParaRPr lang="en-US" sz="2400" dirty="0">
              <a:solidFill>
                <a:schemeClr val="tx1"/>
              </a:solidFill>
              <a:latin typeface="Calibri" pitchFamily="34" charset="0"/>
            </a:endParaRPr>
          </a:p>
          <a:p>
            <a:r>
              <a:rPr lang="en-US" sz="2400" dirty="0">
                <a:solidFill>
                  <a:schemeClr val="tx1"/>
                </a:solidFill>
                <a:latin typeface="Calibri" pitchFamily="34" charset="0"/>
              </a:rPr>
              <a:t>Final presentations to the Secretary, Commissioner, and other invited guests are November 16</a:t>
            </a:r>
            <a:r>
              <a:rPr lang="en-US" sz="2400" baseline="30000" dirty="0">
                <a:solidFill>
                  <a:schemeClr val="tx1"/>
                </a:solidFill>
                <a:latin typeface="Calibri" pitchFamily="34" charset="0"/>
              </a:rPr>
              <a:t>th</a:t>
            </a:r>
            <a:r>
              <a:rPr lang="en-US" sz="2400" dirty="0">
                <a:solidFill>
                  <a:schemeClr val="tx1"/>
                </a:solidFill>
                <a:latin typeface="Calibri" pitchFamily="34" charset="0"/>
              </a:rPr>
              <a:t> . </a:t>
            </a:r>
          </a:p>
          <a:p>
            <a:endParaRPr lang="en-US" sz="2400" dirty="0">
              <a:solidFill>
                <a:schemeClr val="tx1"/>
              </a:solidFil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Outline</a:t>
            </a:r>
          </a:p>
        </p:txBody>
      </p:sp>
      <p:sp>
        <p:nvSpPr>
          <p:cNvPr id="6147" name="Content Placeholder 3"/>
          <p:cNvSpPr>
            <a:spLocks noGrp="1"/>
          </p:cNvSpPr>
          <p:nvPr>
            <p:ph type="body" idx="1"/>
          </p:nvPr>
        </p:nvSpPr>
        <p:spPr>
          <a:xfrm>
            <a:off x="4876800" y="1295400"/>
            <a:ext cx="3733801" cy="4185787"/>
          </a:xfrm>
          <a:prstGeom prst="round2DiagRect">
            <a:avLst/>
          </a:prstGeom>
        </p:spPr>
        <p:style>
          <a:lnRef idx="2">
            <a:schemeClr val="accent6"/>
          </a:lnRef>
          <a:fillRef idx="1">
            <a:schemeClr val="lt1"/>
          </a:fillRef>
          <a:effectRef idx="0">
            <a:schemeClr val="accent6"/>
          </a:effectRef>
          <a:fontRef idx="minor">
            <a:schemeClr val="dk1"/>
          </a:fontRef>
        </p:style>
        <p:txBody>
          <a:bodyPr>
            <a:noAutofit/>
          </a:bodyPr>
          <a:lstStyle/>
          <a:p>
            <a:r>
              <a:rPr lang="en-US" sz="2800" dirty="0">
                <a:solidFill>
                  <a:schemeClr val="tx1"/>
                </a:solidFill>
              </a:rPr>
              <a:t>Introduction</a:t>
            </a:r>
          </a:p>
          <a:p>
            <a:r>
              <a:rPr lang="en-US" sz="2800" dirty="0">
                <a:solidFill>
                  <a:schemeClr val="tx1"/>
                </a:solidFill>
              </a:rPr>
              <a:t>Defining leadership</a:t>
            </a:r>
          </a:p>
          <a:p>
            <a:r>
              <a:rPr lang="en-US" sz="2800" dirty="0">
                <a:solidFill>
                  <a:schemeClr val="tx1"/>
                </a:solidFill>
              </a:rPr>
              <a:t>Program Goals and Competencies</a:t>
            </a:r>
          </a:p>
          <a:p>
            <a:r>
              <a:rPr lang="en-US" sz="2800" dirty="0">
                <a:solidFill>
                  <a:schemeClr val="tx1"/>
                </a:solidFill>
              </a:rPr>
              <a:t>Program Highlights and Activities</a:t>
            </a:r>
          </a:p>
          <a:p>
            <a:r>
              <a:rPr lang="en-US" sz="2800" dirty="0">
                <a:solidFill>
                  <a:schemeClr val="tx1"/>
                </a:solidFill>
              </a:rPr>
              <a:t>Application process</a:t>
            </a:r>
          </a:p>
        </p:txBody>
      </p:sp>
      <p:pic>
        <p:nvPicPr>
          <p:cNvPr id="4" name="Picture 3" descr="DBHDS NEW LOGO.jpg"/>
          <p:cNvPicPr>
            <a:picLocks noChangeAspect="1"/>
          </p:cNvPicPr>
          <p:nvPr/>
        </p:nvPicPr>
        <p:blipFill>
          <a:blip r:embed="rId3" cstate="print"/>
          <a:stretch>
            <a:fillRect/>
          </a:stretch>
        </p:blipFill>
        <p:spPr>
          <a:xfrm>
            <a:off x="5905501" y="71046"/>
            <a:ext cx="2705100" cy="571076"/>
          </a:xfrm>
          <a:prstGeom prst="rect">
            <a:avLst/>
          </a:prstGeom>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chemeClr val="accent2"/>
                </a:solidFill>
              </a:rPr>
              <a:t>Reading Assignments</a:t>
            </a:r>
          </a:p>
        </p:txBody>
      </p:sp>
      <p:pic>
        <p:nvPicPr>
          <p:cNvPr id="7" name="Picture Placeholder 6" descr="The more that you read Dr Seuss quote.jpg"/>
          <p:cNvPicPr>
            <a:picLocks noGrp="1" noChangeAspect="1"/>
          </p:cNvPicPr>
          <p:nvPr>
            <p:ph type="pic" idx="1"/>
          </p:nvPr>
        </p:nvPicPr>
        <p:blipFill>
          <a:blip r:embed="rId3" cstate="print"/>
          <a:stretch>
            <a:fillRect/>
          </a:stretch>
        </p:blipFill>
        <p:spPr>
          <a:xfrm>
            <a:off x="2743200" y="228600"/>
            <a:ext cx="3581400" cy="4476750"/>
          </a:xfrm>
          <a:prstGeom prst="rect">
            <a:avLst/>
          </a:prstGeom>
          <a:noFill/>
          <a:ln>
            <a:noFill/>
          </a:ln>
        </p:spPr>
      </p:pic>
      <p:sp>
        <p:nvSpPr>
          <p:cNvPr id="6" name="Text Placeholder 5"/>
          <p:cNvSpPr>
            <a:spLocks noGrp="1"/>
          </p:cNvSpPr>
          <p:nvPr>
            <p:ph type="body" sz="half" idx="2"/>
          </p:nvPr>
        </p:nvSpPr>
        <p:spPr>
          <a:xfrm>
            <a:off x="152400" y="457200"/>
            <a:ext cx="2362200" cy="4191000"/>
          </a:xfrm>
        </p:spPr>
        <p:txBody>
          <a:bodyPr>
            <a:noAutofit/>
          </a:bodyPr>
          <a:lstStyle/>
          <a:p>
            <a:pPr algn="r"/>
            <a:r>
              <a:rPr lang="en-US" sz="2400" b="1" dirty="0">
                <a:solidFill>
                  <a:schemeClr val="bg1"/>
                </a:solidFill>
              </a:rPr>
              <a:t>Reading assignments will come with most workshops.  </a:t>
            </a:r>
          </a:p>
          <a:p>
            <a:pPr algn="r"/>
            <a:r>
              <a:rPr lang="en-US" sz="2400" b="1" dirty="0">
                <a:solidFill>
                  <a:schemeClr val="bg1"/>
                </a:solidFill>
              </a:rPr>
              <a:t>There will also be optional reading.</a:t>
            </a:r>
          </a:p>
          <a:p>
            <a:pPr algn="r"/>
            <a:r>
              <a:rPr lang="en-US" sz="2400" b="1" dirty="0">
                <a:solidFill>
                  <a:schemeClr val="bg1"/>
                </a:solidFill>
              </a:rPr>
              <a:t>areas</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164681"/>
            <a:ext cx="7620000" cy="369332"/>
          </a:xfrm>
          <a:prstGeom prst="rect">
            <a:avLst/>
          </a:prstGeom>
          <a:noFill/>
        </p:spPr>
        <p:txBody>
          <a:bodyPr wrap="square" rtlCol="0">
            <a:spAutoFit/>
          </a:bodyPr>
          <a:lstStyle/>
          <a:p>
            <a:r>
              <a:rPr lang="en-US" dirty="0"/>
              <a:t> </a:t>
            </a:r>
          </a:p>
        </p:txBody>
      </p:sp>
      <p:sp>
        <p:nvSpPr>
          <p:cNvPr id="5" name="Title 4"/>
          <p:cNvSpPr>
            <a:spLocks noGrp="1"/>
          </p:cNvSpPr>
          <p:nvPr>
            <p:ph type="title"/>
          </p:nvPr>
        </p:nvSpPr>
        <p:spPr>
          <a:xfrm>
            <a:off x="533400" y="76200"/>
            <a:ext cx="8305800" cy="685800"/>
          </a:xfrm>
        </p:spPr>
        <p:txBody>
          <a:bodyPr/>
          <a:lstStyle/>
          <a:p>
            <a:pPr algn="ctr"/>
            <a:r>
              <a:rPr lang="en-US" b="1" dirty="0">
                <a:solidFill>
                  <a:srgbClr val="0070C0"/>
                </a:solidFill>
                <a:effectLst>
                  <a:outerShdw blurRad="38100" dist="38100" dir="2700000" algn="tl">
                    <a:srgbClr val="000000">
                      <a:alpha val="43137"/>
                    </a:srgbClr>
                  </a:outerShdw>
                </a:effectLst>
              </a:rPr>
              <a:t>Timeline at a Glance </a:t>
            </a:r>
          </a:p>
        </p:txBody>
      </p:sp>
      <p:sp>
        <p:nvSpPr>
          <p:cNvPr id="6" name="Content Placeholder 5"/>
          <p:cNvSpPr>
            <a:spLocks noGrp="1"/>
          </p:cNvSpPr>
          <p:nvPr>
            <p:ph idx="1"/>
          </p:nvPr>
        </p:nvSpPr>
        <p:spPr>
          <a:xfrm>
            <a:off x="228600" y="990600"/>
            <a:ext cx="8610600" cy="5257800"/>
          </a:xfrm>
        </p:spPr>
        <p:txBody>
          <a:bodyPr>
            <a:noAutofit/>
          </a:bodyPr>
          <a:lstStyle/>
          <a:p>
            <a:pPr marL="0" indent="0" algn="ctr">
              <a:buNone/>
            </a:pPr>
            <a:r>
              <a:rPr lang="en-US" sz="1800" b="1" dirty="0"/>
              <a:t>2023 SystemLEAD Dates</a:t>
            </a:r>
          </a:p>
          <a:p>
            <a:pPr marL="0" indent="0">
              <a:spcBef>
                <a:spcPts val="0"/>
              </a:spcBef>
              <a:buNone/>
            </a:pP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2631686658"/>
              </p:ext>
            </p:extLst>
          </p:nvPr>
        </p:nvGraphicFramePr>
        <p:xfrm>
          <a:off x="1219200" y="1676406"/>
          <a:ext cx="6321425" cy="3733800"/>
        </p:xfrm>
        <a:graphic>
          <a:graphicData uri="http://schemas.openxmlformats.org/drawingml/2006/table">
            <a:tbl>
              <a:tblPr firstRow="1" firstCol="1" bandRow="1">
                <a:tableStyleId>{5C22544A-7EE6-4342-B048-85BDC9FD1C3A}</a:tableStyleId>
              </a:tblPr>
              <a:tblGrid>
                <a:gridCol w="848491">
                  <a:extLst>
                    <a:ext uri="{9D8B030D-6E8A-4147-A177-3AD203B41FA5}">
                      <a16:colId xmlns:a16="http://schemas.microsoft.com/office/drawing/2014/main" val="606857661"/>
                    </a:ext>
                  </a:extLst>
                </a:gridCol>
                <a:gridCol w="3365567">
                  <a:extLst>
                    <a:ext uri="{9D8B030D-6E8A-4147-A177-3AD203B41FA5}">
                      <a16:colId xmlns:a16="http://schemas.microsoft.com/office/drawing/2014/main" val="792852198"/>
                    </a:ext>
                  </a:extLst>
                </a:gridCol>
                <a:gridCol w="2107367">
                  <a:extLst>
                    <a:ext uri="{9D8B030D-6E8A-4147-A177-3AD203B41FA5}">
                      <a16:colId xmlns:a16="http://schemas.microsoft.com/office/drawing/2014/main" val="1268970418"/>
                    </a:ext>
                  </a:extLst>
                </a:gridCol>
              </a:tblGrid>
              <a:tr h="248920">
                <a:tc>
                  <a:txBody>
                    <a:bodyPr/>
                    <a:lstStyle/>
                    <a:p>
                      <a:pPr marL="0" marR="0">
                        <a:spcBef>
                          <a:spcPts val="0"/>
                        </a:spcBef>
                        <a:spcAft>
                          <a:spcPts val="0"/>
                        </a:spcAft>
                      </a:pPr>
                      <a:r>
                        <a:rPr lang="en-US" sz="1100">
                          <a:effectLst/>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78710"/>
                  </a:ext>
                </a:extLst>
              </a:tr>
              <a:tr h="248920">
                <a:tc>
                  <a:txBody>
                    <a:bodyPr/>
                    <a:lstStyle/>
                    <a:p>
                      <a:pPr marL="0" marR="0">
                        <a:spcBef>
                          <a:spcPts val="0"/>
                        </a:spcBef>
                        <a:spcAft>
                          <a:spcPts val="0"/>
                        </a:spcAft>
                      </a:pPr>
                      <a:r>
                        <a:rPr lang="en-US" sz="1100" dirty="0">
                          <a:effectLst/>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General Assembly Day-tentative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7440403"/>
                  </a:ext>
                </a:extLst>
              </a:tr>
              <a:tr h="248920">
                <a:tc>
                  <a:txBody>
                    <a:bodyPr/>
                    <a:lstStyle/>
                    <a:p>
                      <a:pPr marL="0" marR="0">
                        <a:spcBef>
                          <a:spcPts val="0"/>
                        </a:spcBef>
                        <a:spcAft>
                          <a:spcPts val="0"/>
                        </a:spcAft>
                      </a:pPr>
                      <a:r>
                        <a:rPr lang="en-US" sz="1100" dirty="0">
                          <a:effectLst/>
                        </a:rPr>
                        <a:t>3/13-3/17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Virginia Public Sector Leader (VPSL II) Week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8884040"/>
                  </a:ext>
                </a:extLst>
              </a:tr>
              <a:tr h="248920">
                <a:tc>
                  <a:txBody>
                    <a:bodyPr/>
                    <a:lstStyle/>
                    <a:p>
                      <a:pPr marL="0" marR="0">
                        <a:spcBef>
                          <a:spcPts val="0"/>
                        </a:spcBef>
                        <a:spcAft>
                          <a:spcPts val="0"/>
                        </a:spcAft>
                      </a:pPr>
                      <a:r>
                        <a:rPr lang="en-US" sz="1100" dirty="0">
                          <a:effectLst/>
                        </a:rPr>
                        <a:t>4/06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6437628"/>
                  </a:ext>
                </a:extLst>
              </a:tr>
              <a:tr h="248920">
                <a:tc>
                  <a:txBody>
                    <a:bodyPr/>
                    <a:lstStyle/>
                    <a:p>
                      <a:pPr marL="0" marR="0">
                        <a:spcBef>
                          <a:spcPts val="0"/>
                        </a:spcBef>
                        <a:spcAft>
                          <a:spcPts val="0"/>
                        </a:spcAft>
                      </a:pPr>
                      <a:r>
                        <a:rPr lang="en-US" sz="1100" dirty="0">
                          <a:effectLst/>
                        </a:rPr>
                        <a:t>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Two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3618297"/>
                  </a:ext>
                </a:extLst>
              </a:tr>
              <a:tr h="248920">
                <a:tc>
                  <a:txBody>
                    <a:bodyPr/>
                    <a:lstStyle/>
                    <a:p>
                      <a:pPr marL="0" marR="0">
                        <a:spcBef>
                          <a:spcPts val="0"/>
                        </a:spcBef>
                        <a:spcAft>
                          <a:spcPts val="0"/>
                        </a:spcAft>
                      </a:pPr>
                      <a:r>
                        <a:rPr lang="en-US" sz="1100" dirty="0">
                          <a:effectLst/>
                        </a:rPr>
                        <a:t>5/25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Three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89598"/>
                  </a:ext>
                </a:extLst>
              </a:tr>
              <a:tr h="248920">
                <a:tc>
                  <a:txBody>
                    <a:bodyPr/>
                    <a:lstStyle/>
                    <a:p>
                      <a:pPr marL="0" marR="0">
                        <a:spcBef>
                          <a:spcPts val="0"/>
                        </a:spcBef>
                        <a:spcAft>
                          <a:spcPts val="0"/>
                        </a:spcAft>
                      </a:pPr>
                      <a:r>
                        <a:rPr lang="en-US" sz="1100" dirty="0">
                          <a:effectLst/>
                        </a:rPr>
                        <a:t>6/22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Four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138149"/>
                  </a:ext>
                </a:extLst>
              </a:tr>
              <a:tr h="248920">
                <a:tc>
                  <a:txBody>
                    <a:bodyPr/>
                    <a:lstStyle/>
                    <a:p>
                      <a:pPr marL="0" marR="0">
                        <a:spcBef>
                          <a:spcPts val="0"/>
                        </a:spcBef>
                        <a:spcAft>
                          <a:spcPts val="0"/>
                        </a:spcAft>
                      </a:pPr>
                      <a:r>
                        <a:rPr lang="en-US" sz="1100" dirty="0">
                          <a:effectLst/>
                        </a:rPr>
                        <a:t>7/13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Five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7833187"/>
                  </a:ext>
                </a:extLst>
              </a:tr>
              <a:tr h="248920">
                <a:tc>
                  <a:txBody>
                    <a:bodyPr/>
                    <a:lstStyle/>
                    <a:p>
                      <a:pPr marL="0" marR="0">
                        <a:spcBef>
                          <a:spcPts val="0"/>
                        </a:spcBef>
                        <a:spcAft>
                          <a:spcPts val="0"/>
                        </a:spcAft>
                      </a:pPr>
                      <a:r>
                        <a:rPr lang="en-US" sz="1100" dirty="0">
                          <a:effectLst/>
                        </a:rPr>
                        <a:t>8/10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Six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968157"/>
                  </a:ext>
                </a:extLst>
              </a:tr>
              <a:tr h="248920">
                <a:tc>
                  <a:txBody>
                    <a:bodyPr/>
                    <a:lstStyle/>
                    <a:p>
                      <a:pPr marL="0" marR="0">
                        <a:spcBef>
                          <a:spcPts val="0"/>
                        </a:spcBef>
                        <a:spcAft>
                          <a:spcPts val="0"/>
                        </a:spcAft>
                      </a:pPr>
                      <a:r>
                        <a:rPr lang="en-US" sz="1100" dirty="0">
                          <a:effectLst/>
                        </a:rPr>
                        <a:t>9/07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Seven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512940"/>
                  </a:ext>
                </a:extLst>
              </a:tr>
              <a:tr h="248920">
                <a:tc>
                  <a:txBody>
                    <a:bodyPr/>
                    <a:lstStyle/>
                    <a:p>
                      <a:pPr marL="0" marR="0">
                        <a:spcBef>
                          <a:spcPts val="0"/>
                        </a:spcBef>
                        <a:spcAft>
                          <a:spcPts val="0"/>
                        </a:spcAft>
                      </a:pPr>
                      <a:r>
                        <a:rPr lang="en-US" sz="1100" dirty="0">
                          <a:effectLst/>
                        </a:rPr>
                        <a:t>9/21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Eight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090195"/>
                  </a:ext>
                </a:extLst>
              </a:tr>
              <a:tr h="248920">
                <a:tc>
                  <a:txBody>
                    <a:bodyPr/>
                    <a:lstStyle/>
                    <a:p>
                      <a:pPr marL="0" marR="0">
                        <a:spcBef>
                          <a:spcPts val="0"/>
                        </a:spcBef>
                        <a:spcAft>
                          <a:spcPts val="0"/>
                        </a:spcAft>
                      </a:pPr>
                      <a:r>
                        <a:rPr lang="en-US" sz="1100" dirty="0">
                          <a:effectLst/>
                        </a:rPr>
                        <a:t>10/12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Workshop Nine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VT SPIA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996174"/>
                  </a:ext>
                </a:extLst>
              </a:tr>
              <a:tr h="248920">
                <a:tc>
                  <a:txBody>
                    <a:bodyPr/>
                    <a:lstStyle/>
                    <a:p>
                      <a:pPr marL="0" marR="0">
                        <a:spcBef>
                          <a:spcPts val="0"/>
                        </a:spcBef>
                        <a:spcAft>
                          <a:spcPts val="0"/>
                        </a:spcAft>
                      </a:pPr>
                      <a:r>
                        <a:rPr lang="en-US" sz="1100" dirty="0">
                          <a:effectLst/>
                        </a:rPr>
                        <a:t>10/26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Project 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Patrick Henry Building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7097268"/>
                  </a:ext>
                </a:extLst>
              </a:tr>
              <a:tr h="248920">
                <a:tc>
                  <a:txBody>
                    <a:bodyPr/>
                    <a:lstStyle/>
                    <a:p>
                      <a:pPr marL="0" marR="0">
                        <a:spcBef>
                          <a:spcPts val="0"/>
                        </a:spcBef>
                        <a:spcAft>
                          <a:spcPts val="0"/>
                        </a:spcAft>
                      </a:pPr>
                      <a:r>
                        <a:rPr lang="en-US" sz="1100" dirty="0">
                          <a:effectLst/>
                        </a:rPr>
                        <a:t>11/16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Group Presentations and Graduation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Patrick Henry Building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1350326"/>
                  </a:ext>
                </a:extLst>
              </a:tr>
              <a:tr h="248920">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24574"/>
                  </a:ext>
                </a:extLst>
              </a:tr>
            </a:tbl>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419600"/>
            <a:ext cx="8686800" cy="1095600"/>
          </a:xfrm>
        </p:spPr>
        <p:txBody>
          <a:bodyPr>
            <a:prstTxWarp prst="textArchUp">
              <a:avLst/>
            </a:prstTxWarp>
          </a:bodyPr>
          <a:lstStyle/>
          <a:p>
            <a:r>
              <a:rPr lang="en-US" b="0" dirty="0">
                <a:solidFill>
                  <a:schemeClr val="tx1"/>
                </a:solidFill>
                <a:effectLst/>
              </a:rPr>
              <a:t>Application Process</a:t>
            </a: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403020" cy="685800"/>
          </a:xfrm>
        </p:spPr>
        <p:txBody>
          <a:bodyPr>
            <a:noAutofit/>
          </a:bodyPr>
          <a:lstStyle/>
          <a:p>
            <a:pPr algn="ctr"/>
            <a:r>
              <a:rPr lang="en-US" sz="4400" b="1" dirty="0">
                <a:solidFill>
                  <a:srgbClr val="0070C0"/>
                </a:solidFill>
                <a:effectLst>
                  <a:outerShdw blurRad="38100" dist="38100" dir="2700000" algn="tl">
                    <a:srgbClr val="000000">
                      <a:alpha val="43137"/>
                    </a:srgbClr>
                  </a:outerShdw>
                </a:effectLst>
              </a:rPr>
              <a:t>Applicant Eligibility</a:t>
            </a:r>
          </a:p>
        </p:txBody>
      </p:sp>
      <p:sp>
        <p:nvSpPr>
          <p:cNvPr id="6" name="Content Placeholder 5"/>
          <p:cNvSpPr>
            <a:spLocks noGrp="1"/>
          </p:cNvSpPr>
          <p:nvPr>
            <p:ph idx="1"/>
          </p:nvPr>
        </p:nvSpPr>
        <p:spPr/>
        <p:txBody>
          <a:bodyPr>
            <a:normAutofit/>
          </a:bodyPr>
          <a:lstStyle/>
          <a:p>
            <a:pPr lvl="0"/>
            <a:r>
              <a:rPr lang="en-US" sz="2600" dirty="0"/>
              <a:t>Full-time classified DBHDS or CSB employee.</a:t>
            </a:r>
          </a:p>
          <a:p>
            <a:pPr lvl="0"/>
            <a:r>
              <a:rPr lang="en-US" sz="2600" dirty="0"/>
              <a:t>Pay band 4 or above/equivalent within the CSB pay structure.</a:t>
            </a:r>
          </a:p>
          <a:p>
            <a:pPr lvl="0"/>
            <a:r>
              <a:rPr lang="en-US" sz="2600" dirty="0"/>
              <a:t>No active violations of state’s standards of conduct.</a:t>
            </a:r>
          </a:p>
          <a:p>
            <a:pPr lvl="0"/>
            <a:r>
              <a:rPr lang="en-US" sz="2600" dirty="0"/>
              <a:t>Completed probationary period by the program start of January.</a:t>
            </a:r>
          </a:p>
          <a:p>
            <a:pPr lvl="0"/>
            <a:r>
              <a:rPr lang="en-US" sz="2600" dirty="0"/>
              <a:t>Recent evaluation that meets or exceeds expectations.</a:t>
            </a:r>
          </a:p>
          <a:p>
            <a:pPr lvl="0"/>
            <a:r>
              <a:rPr lang="en-US" sz="2600" dirty="0"/>
              <a:t>Aspire to be a leader within the organization.</a:t>
            </a:r>
          </a:p>
          <a:p>
            <a:endParaRPr lang="en-US" dirty="0"/>
          </a:p>
        </p:txBody>
      </p:sp>
    </p:spTree>
    <p:extLst>
      <p:ext uri="{BB962C8B-B14F-4D97-AF65-F5344CB8AC3E}">
        <p14:creationId xmlns:p14="http://schemas.microsoft.com/office/powerpoint/2010/main" val="427807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solidFill>
                  <a:schemeClr val="accent4">
                    <a:lumMod val="75000"/>
                  </a:schemeClr>
                </a:solidFill>
                <a:effectLst>
                  <a:outerShdw blurRad="38100" dist="38100" dir="2700000" algn="tl">
                    <a:srgbClr val="000000">
                      <a:alpha val="43137"/>
                    </a:srgbClr>
                  </a:outerShdw>
                </a:effectLst>
              </a:rPr>
              <a:t>Basic KSAs for Selection</a:t>
            </a:r>
          </a:p>
        </p:txBody>
      </p:sp>
      <p:sp>
        <p:nvSpPr>
          <p:cNvPr id="3" name="Content Placeholder 2"/>
          <p:cNvSpPr>
            <a:spLocks noGrp="1"/>
          </p:cNvSpPr>
          <p:nvPr>
            <p:ph idx="1"/>
          </p:nvPr>
        </p:nvSpPr>
        <p:spPr/>
        <p:txBody>
          <a:bodyPr>
            <a:normAutofit/>
          </a:bodyPr>
          <a:lstStyle/>
          <a:p>
            <a:pPr marL="0" indent="0">
              <a:buNone/>
            </a:pPr>
            <a:r>
              <a:rPr lang="en-US" sz="2800" dirty="0"/>
              <a:t>Applicants must demonstrate through their resume and narrative the following knowledge, skills, and abilities:</a:t>
            </a:r>
          </a:p>
          <a:p>
            <a:endParaRPr lang="en-US" sz="2800" dirty="0"/>
          </a:p>
          <a:p>
            <a:r>
              <a:rPr lang="en-US" sz="2800" dirty="0"/>
              <a:t>Introductory knowledge of management practices/principles</a:t>
            </a:r>
          </a:p>
          <a:p>
            <a:r>
              <a:rPr lang="en-US" sz="2800" dirty="0"/>
              <a:t>Analytical and problem solving skills</a:t>
            </a:r>
          </a:p>
          <a:p>
            <a:r>
              <a:rPr lang="en-US" sz="2800" dirty="0"/>
              <a:t>Communication skills (oral &amp; written)</a:t>
            </a:r>
          </a:p>
          <a:p>
            <a:r>
              <a:rPr lang="en-US" sz="2800" dirty="0"/>
              <a:t>Computer skills</a:t>
            </a:r>
          </a:p>
        </p:txBody>
      </p:sp>
    </p:spTree>
    <p:extLst>
      <p:ext uri="{BB962C8B-B14F-4D97-AF65-F5344CB8AC3E}">
        <p14:creationId xmlns:p14="http://schemas.microsoft.com/office/powerpoint/2010/main" val="10741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 y="2133600"/>
            <a:ext cx="3124200" cy="1143000"/>
          </a:xfrm>
        </p:spPr>
        <p:txBody>
          <a:bodyPr>
            <a:noAutofit/>
          </a:bodyPr>
          <a:lstStyle/>
          <a:p>
            <a:r>
              <a:rPr lang="en-US" sz="4000" b="1" dirty="0">
                <a:solidFill>
                  <a:schemeClr val="accent4">
                    <a:lumMod val="75000"/>
                  </a:schemeClr>
                </a:solidFill>
                <a:effectLst>
                  <a:outerShdw blurRad="38100" dist="38100" dir="2700000" algn="tl">
                    <a:srgbClr val="000000">
                      <a:alpha val="43137"/>
                    </a:srgbClr>
                  </a:outerShdw>
                </a:effectLst>
              </a:rPr>
              <a:t>Expectations</a:t>
            </a:r>
          </a:p>
        </p:txBody>
      </p:sp>
      <p:sp>
        <p:nvSpPr>
          <p:cNvPr id="3" name="Content Placeholder 2"/>
          <p:cNvSpPr>
            <a:spLocks noGrp="1"/>
          </p:cNvSpPr>
          <p:nvPr>
            <p:ph type="body" sz="quarter" idx="4294967295"/>
          </p:nvPr>
        </p:nvSpPr>
        <p:spPr>
          <a:xfrm>
            <a:off x="2895600" y="533400"/>
            <a:ext cx="6001200" cy="5257800"/>
          </a:xfrm>
        </p:spPr>
        <p:txBody>
          <a:bodyPr>
            <a:noAutofit/>
          </a:bodyPr>
          <a:lstStyle/>
          <a:p>
            <a:pPr marL="0" indent="0" algn="l">
              <a:buNone/>
            </a:pPr>
            <a:r>
              <a:rPr lang="en-US" sz="2400" b="1" dirty="0">
                <a:solidFill>
                  <a:schemeClr val="tx1"/>
                </a:solidFill>
              </a:rPr>
              <a:t>Participants who are accepted to the program will be expected to:</a:t>
            </a:r>
          </a:p>
          <a:p>
            <a:pPr marL="0" indent="0" algn="l">
              <a:buNone/>
            </a:pPr>
            <a:endParaRPr lang="en-US" sz="2000" dirty="0">
              <a:solidFill>
                <a:schemeClr val="tx1"/>
              </a:solidFill>
            </a:endParaRPr>
          </a:p>
          <a:p>
            <a:pPr algn="l">
              <a:buFont typeface="Arial" panose="020B0604020202020204" pitchFamily="34" charset="0"/>
              <a:buChar char="•"/>
            </a:pPr>
            <a:r>
              <a:rPr lang="en-US" sz="2000" dirty="0">
                <a:solidFill>
                  <a:schemeClr val="tx1"/>
                </a:solidFill>
              </a:rPr>
              <a:t>Attend one full week long session, and monthly, day-long workshops.</a:t>
            </a:r>
          </a:p>
          <a:p>
            <a:pPr algn="l">
              <a:buFont typeface="Arial" panose="020B0604020202020204" pitchFamily="34" charset="0"/>
              <a:buChar char="•"/>
            </a:pPr>
            <a:r>
              <a:rPr lang="en-US" sz="2000" dirty="0">
                <a:solidFill>
                  <a:schemeClr val="tx1"/>
                </a:solidFill>
              </a:rPr>
              <a:t>Complete pre-workshop readings and outside classwork.</a:t>
            </a:r>
          </a:p>
          <a:p>
            <a:pPr algn="l">
              <a:buFont typeface="Arial" panose="020B0604020202020204" pitchFamily="34" charset="0"/>
              <a:buChar char="•"/>
            </a:pPr>
            <a:r>
              <a:rPr lang="en-US" sz="2000" dirty="0">
                <a:solidFill>
                  <a:schemeClr val="tx1"/>
                </a:solidFill>
              </a:rPr>
              <a:t>Participate in online learning communities.</a:t>
            </a:r>
          </a:p>
          <a:p>
            <a:pPr algn="l">
              <a:buFont typeface="Arial" panose="020B0604020202020204" pitchFamily="34" charset="0"/>
              <a:buChar char="•"/>
            </a:pPr>
            <a:r>
              <a:rPr lang="en-US" sz="2000" dirty="0">
                <a:solidFill>
                  <a:schemeClr val="tx1"/>
                </a:solidFill>
              </a:rPr>
              <a:t>Contribute to team projects.</a:t>
            </a:r>
          </a:p>
          <a:p>
            <a:pPr algn="l">
              <a:buFont typeface="Arial" panose="020B0604020202020204" pitchFamily="34" charset="0"/>
              <a:buChar char="•"/>
            </a:pPr>
            <a:r>
              <a:rPr lang="en-US" sz="2000" dirty="0">
                <a:solidFill>
                  <a:schemeClr val="tx1"/>
                </a:solidFill>
              </a:rPr>
              <a:t>Participate in workshop activities.</a:t>
            </a:r>
          </a:p>
          <a:p>
            <a:pPr algn="l">
              <a:buFont typeface="Arial" panose="020B0604020202020204" pitchFamily="34" charset="0"/>
              <a:buChar char="•"/>
            </a:pPr>
            <a:r>
              <a:rPr lang="en-US" sz="2000" dirty="0">
                <a:solidFill>
                  <a:schemeClr val="tx1"/>
                </a:solidFill>
              </a:rPr>
              <a:t>Be prepared to speak in front of peers and system leaders.</a:t>
            </a:r>
          </a:p>
          <a:p>
            <a:pPr algn="l">
              <a:buFont typeface="Arial" panose="020B0604020202020204" pitchFamily="34" charset="0"/>
              <a:buChar char="•"/>
            </a:pPr>
            <a:r>
              <a:rPr lang="en-US" sz="2000" dirty="0">
                <a:solidFill>
                  <a:schemeClr val="tx1"/>
                </a:solidFill>
              </a:rPr>
              <a:t>Be an active member of the cohort.</a:t>
            </a:r>
          </a:p>
        </p:txBody>
      </p:sp>
    </p:spTree>
    <p:extLst>
      <p:ext uri="{BB962C8B-B14F-4D97-AF65-F5344CB8AC3E}">
        <p14:creationId xmlns:p14="http://schemas.microsoft.com/office/powerpoint/2010/main" val="300851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76200"/>
            <a:ext cx="5507421" cy="685800"/>
          </a:xfrm>
        </p:spPr>
        <p:txBody>
          <a:bodyPr>
            <a:normAutofit/>
          </a:bodyPr>
          <a:lstStyle/>
          <a:p>
            <a:pPr algn="ctr"/>
            <a:r>
              <a:rPr lang="en-US" sz="3600" b="1" dirty="0">
                <a:solidFill>
                  <a:schemeClr val="accent4">
                    <a:lumMod val="75000"/>
                  </a:schemeClr>
                </a:solidFill>
                <a:effectLst>
                  <a:outerShdw blurRad="38100" dist="38100" dir="2700000" algn="tl">
                    <a:srgbClr val="000000">
                      <a:alpha val="43137"/>
                    </a:srgbClr>
                  </a:outerShdw>
                </a:effectLst>
              </a:rPr>
              <a:t>Application Process</a:t>
            </a:r>
          </a:p>
        </p:txBody>
      </p:sp>
      <p:sp>
        <p:nvSpPr>
          <p:cNvPr id="3" name="Content Placeholder 2"/>
          <p:cNvSpPr>
            <a:spLocks noGrp="1"/>
          </p:cNvSpPr>
          <p:nvPr>
            <p:ph idx="1"/>
          </p:nvPr>
        </p:nvSpPr>
        <p:spPr>
          <a:xfrm>
            <a:off x="0" y="1524000"/>
            <a:ext cx="9144000" cy="3886200"/>
          </a:xfrm>
          <a:prstGeom prst="roundRect">
            <a:avLst/>
          </a:prstGeom>
          <a:noFill/>
          <a:ln>
            <a:noFill/>
          </a:ln>
        </p:spPr>
        <p:style>
          <a:lnRef idx="1">
            <a:schemeClr val="dk1"/>
          </a:lnRef>
          <a:fillRef idx="2">
            <a:schemeClr val="dk1"/>
          </a:fillRef>
          <a:effectRef idx="1">
            <a:schemeClr val="dk1"/>
          </a:effectRef>
          <a:fontRef idx="minor">
            <a:schemeClr val="dk1"/>
          </a:fontRef>
        </p:style>
        <p:txBody>
          <a:bodyPr>
            <a:noAutofit/>
          </a:bodyPr>
          <a:lstStyle/>
          <a:p>
            <a:pPr marL="457200" indent="-457200">
              <a:spcBef>
                <a:spcPts val="0"/>
              </a:spcBef>
              <a:buNone/>
            </a:pPr>
            <a:r>
              <a:rPr lang="en-US" sz="1600" b="1" dirty="0"/>
              <a:t>Candidate Application </a:t>
            </a:r>
          </a:p>
          <a:p>
            <a:pPr>
              <a:spcBef>
                <a:spcPts val="0"/>
              </a:spcBef>
              <a:buFont typeface="Wingdings" panose="05000000000000000000" pitchFamily="2" charset="2"/>
              <a:buChar char="ü"/>
            </a:pPr>
            <a:r>
              <a:rPr lang="en-US" sz="1600" dirty="0"/>
              <a:t>Complete application </a:t>
            </a:r>
            <a:r>
              <a:rPr lang="en-US" sz="1600" dirty="0">
                <a:hlinkClick r:id="rId3"/>
              </a:rPr>
              <a:t>CLICK HERE TO APPLY</a:t>
            </a:r>
            <a:endParaRPr lang="en-US" sz="1600" dirty="0"/>
          </a:p>
          <a:p>
            <a:pPr>
              <a:spcBef>
                <a:spcPts val="0"/>
              </a:spcBef>
              <a:buFont typeface="Wingdings" panose="05000000000000000000" pitchFamily="2" charset="2"/>
              <a:buChar char="ü"/>
            </a:pPr>
            <a:r>
              <a:rPr lang="en-US" sz="1600" dirty="0"/>
              <a:t>Email resume &amp; signed performance evaluation to </a:t>
            </a:r>
            <a:r>
              <a:rPr lang="en-US" sz="1600" u="sng" dirty="0">
                <a:solidFill>
                  <a:schemeClr val="accent4"/>
                </a:solidFill>
                <a:hlinkClick r:id="rId4">
                  <a:extLst>
                    <a:ext uri="{A12FA001-AC4F-418D-AE19-62706E023703}">
                      <ahyp:hlinkClr xmlns:ahyp="http://schemas.microsoft.com/office/drawing/2018/hyperlinkcolor" val="tx"/>
                    </a:ext>
                  </a:extLst>
                </a:hlinkClick>
              </a:rPr>
              <a:t>patricia.bullion@</a:t>
            </a:r>
            <a:r>
              <a:rPr lang="en-US" sz="1600" dirty="0">
                <a:solidFill>
                  <a:srgbClr val="00B0F0"/>
                </a:solidFill>
                <a:hlinkClick r:id="rId4">
                  <a:extLst>
                    <a:ext uri="{A12FA001-AC4F-418D-AE19-62706E023703}">
                      <ahyp:hlinkClr xmlns:ahyp="http://schemas.microsoft.com/office/drawing/2018/hyperlinkcolor" val="tx"/>
                    </a:ext>
                  </a:extLst>
                </a:hlinkClick>
              </a:rPr>
              <a:t>dbhds.virginia.gov</a:t>
            </a:r>
            <a:endParaRPr lang="en-US" sz="1600" dirty="0"/>
          </a:p>
          <a:p>
            <a:pPr marL="457200" indent="-457200">
              <a:spcBef>
                <a:spcPts val="0"/>
              </a:spcBef>
              <a:buNone/>
            </a:pPr>
            <a:endParaRPr lang="en-US" sz="1600" dirty="0"/>
          </a:p>
          <a:p>
            <a:pPr marL="457200" indent="-457200">
              <a:spcBef>
                <a:spcPts val="0"/>
              </a:spcBef>
              <a:buNone/>
            </a:pPr>
            <a:r>
              <a:rPr lang="en-US" sz="1600" b="1" dirty="0"/>
              <a:t>Supervisor Recommendation</a:t>
            </a:r>
          </a:p>
          <a:p>
            <a:pPr>
              <a:spcBef>
                <a:spcPts val="0"/>
              </a:spcBef>
              <a:buFont typeface="Wingdings" panose="05000000000000000000" pitchFamily="2" charset="2"/>
              <a:buChar char="ü"/>
            </a:pPr>
            <a:r>
              <a:rPr lang="en-US" sz="1600" dirty="0"/>
              <a:t>Supervisor completes acknowledgement form </a:t>
            </a:r>
            <a:r>
              <a:rPr lang="en-US" sz="1600" dirty="0">
                <a:hlinkClick r:id="rId5"/>
              </a:rPr>
              <a:t>CLICK HERE TO COMPLETE</a:t>
            </a:r>
            <a:endParaRPr lang="en-US" sz="1600" dirty="0"/>
          </a:p>
          <a:p>
            <a:pPr>
              <a:spcBef>
                <a:spcPts val="0"/>
              </a:spcBef>
              <a:buFont typeface="Wingdings" panose="05000000000000000000" pitchFamily="2" charset="2"/>
              <a:buChar char="ü"/>
            </a:pPr>
            <a:endParaRPr lang="en-US" sz="1600" b="1" dirty="0"/>
          </a:p>
          <a:p>
            <a:pPr marL="457200" indent="-457200">
              <a:spcBef>
                <a:spcPts val="0"/>
              </a:spcBef>
              <a:buNone/>
            </a:pPr>
            <a:r>
              <a:rPr lang="en-US" sz="1600" b="1" dirty="0"/>
              <a:t>Additional Recommendation</a:t>
            </a:r>
          </a:p>
          <a:p>
            <a:pPr>
              <a:spcBef>
                <a:spcPts val="0"/>
              </a:spcBef>
              <a:buFont typeface="Wingdings" panose="05000000000000000000" pitchFamily="2" charset="2"/>
              <a:buChar char="ü"/>
            </a:pPr>
            <a:r>
              <a:rPr lang="en-US" sz="1600" dirty="0"/>
              <a:t>Choose someone who will spend time articulating your strengths</a:t>
            </a:r>
          </a:p>
          <a:p>
            <a:pPr>
              <a:spcBef>
                <a:spcPts val="0"/>
              </a:spcBef>
              <a:buFont typeface="Wingdings" panose="05000000000000000000" pitchFamily="2" charset="2"/>
              <a:buChar char="ü"/>
            </a:pPr>
            <a:r>
              <a:rPr lang="en-US" sz="1600" dirty="0"/>
              <a:t> Additional recommendation form completed </a:t>
            </a:r>
            <a:r>
              <a:rPr lang="en-US" sz="1600" dirty="0">
                <a:hlinkClick r:id="rId6"/>
              </a:rPr>
              <a:t>CLICK HERE TO COMPLETE</a:t>
            </a:r>
            <a:endParaRPr lang="en-US" sz="1600" dirty="0"/>
          </a:p>
          <a:p>
            <a:pPr>
              <a:spcBef>
                <a:spcPts val="0"/>
              </a:spcBef>
              <a:buFont typeface="Wingdings" panose="05000000000000000000" pitchFamily="2" charset="2"/>
              <a:buChar char="ü"/>
            </a:pPr>
            <a:endParaRPr lang="en-US" sz="1600" dirty="0"/>
          </a:p>
          <a:p>
            <a:pPr marL="457200" indent="-457200">
              <a:spcBef>
                <a:spcPts val="0"/>
              </a:spcBef>
              <a:buNone/>
            </a:pPr>
            <a:endParaRPr lang="en-US" sz="1600" dirty="0"/>
          </a:p>
          <a:p>
            <a:pPr marL="457200" indent="-457200" algn="ctr">
              <a:spcBef>
                <a:spcPts val="0"/>
              </a:spcBef>
              <a:buNone/>
            </a:pPr>
            <a:r>
              <a:rPr lang="en-US" sz="1600" dirty="0"/>
              <a:t>Panel interviews – January</a:t>
            </a:r>
          </a:p>
          <a:p>
            <a:pPr marL="457200" indent="-457200" algn="ctr">
              <a:spcBef>
                <a:spcPts val="0"/>
              </a:spcBef>
              <a:buNone/>
            </a:pPr>
            <a:endParaRPr lang="en-US" sz="1600" dirty="0"/>
          </a:p>
          <a:p>
            <a:pPr marL="457200" indent="-457200" algn="ctr">
              <a:spcBef>
                <a:spcPts val="0"/>
              </a:spcBef>
              <a:buNone/>
            </a:pPr>
            <a:r>
              <a:rPr lang="en-US" sz="1600" dirty="0"/>
              <a:t>Selected Participants Announcement- January 20</a:t>
            </a:r>
          </a:p>
        </p:txBody>
      </p:sp>
      <p:pic>
        <p:nvPicPr>
          <p:cNvPr id="4" name="Picture 3" descr="DBHDS NEW LOGO.jpg"/>
          <p:cNvPicPr>
            <a:picLocks noChangeAspect="1"/>
          </p:cNvPicPr>
          <p:nvPr/>
        </p:nvPicPr>
        <p:blipFill>
          <a:blip r:embed="rId7" cstate="print"/>
          <a:stretch>
            <a:fillRect/>
          </a:stretch>
        </p:blipFill>
        <p:spPr>
          <a:xfrm>
            <a:off x="5943601" y="152400"/>
            <a:ext cx="2667000" cy="592666"/>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4">
                    <a:lumMod val="75000"/>
                  </a:schemeClr>
                </a:solidFill>
                <a:effectLst>
                  <a:outerShdw blurRad="38100" dist="38100" dir="2700000" algn="tl">
                    <a:srgbClr val="000000">
                      <a:alpha val="43137"/>
                    </a:srgbClr>
                  </a:outerShdw>
                </a:effectLst>
              </a:rPr>
              <a:t>Application Essay Questions </a:t>
            </a:r>
          </a:p>
        </p:txBody>
      </p:sp>
      <p:sp>
        <p:nvSpPr>
          <p:cNvPr id="3" name="Content Placeholder 2"/>
          <p:cNvSpPr>
            <a:spLocks noGrp="1"/>
          </p:cNvSpPr>
          <p:nvPr>
            <p:ph idx="1"/>
          </p:nvPr>
        </p:nvSpPr>
        <p:spPr>
          <a:xfrm>
            <a:off x="228600" y="1447800"/>
            <a:ext cx="8686800" cy="4754563"/>
          </a:xfrm>
        </p:spPr>
        <p:txBody>
          <a:bodyPr>
            <a:normAutofit/>
          </a:bodyPr>
          <a:lstStyle/>
          <a:p>
            <a:pPr marL="514350" indent="-514350">
              <a:buFont typeface="+mj-lt"/>
              <a:buAutoNum type="arabicPeriod"/>
            </a:pPr>
            <a:r>
              <a:rPr lang="en-US" sz="1800" dirty="0">
                <a:solidFill>
                  <a:schemeClr val="tx1"/>
                </a:solidFill>
              </a:rPr>
              <a:t>Please describe your motivation for applying to the SystemLEAD program (max 300 words).</a:t>
            </a:r>
          </a:p>
          <a:p>
            <a:pPr marL="514350" indent="-514350">
              <a:buFont typeface="+mj-lt"/>
              <a:buAutoNum type="arabicPeriod"/>
            </a:pPr>
            <a:r>
              <a:rPr lang="en-US" sz="1800" dirty="0">
                <a:solidFill>
                  <a:schemeClr val="tx1"/>
                </a:solidFill>
              </a:rPr>
              <a:t>Provide a brief description of your role at your agency, including the day to day activities for which you are responsible and how you have grown as a leader so far (max 300 words).</a:t>
            </a:r>
          </a:p>
          <a:p>
            <a:pPr marL="514350" indent="-514350">
              <a:buFont typeface="+mj-lt"/>
              <a:buAutoNum type="arabicPeriod"/>
            </a:pPr>
            <a:r>
              <a:rPr lang="en-US" sz="1800" dirty="0">
                <a:solidFill>
                  <a:schemeClr val="tx1"/>
                </a:solidFill>
              </a:rPr>
              <a:t>What does leadership mean to you? (max 200 words)</a:t>
            </a:r>
          </a:p>
          <a:p>
            <a:pPr marL="514350" indent="-514350">
              <a:buFont typeface="+mj-lt"/>
              <a:buAutoNum type="arabicPeriod"/>
            </a:pPr>
            <a:r>
              <a:rPr lang="en-US" sz="1800" dirty="0">
                <a:solidFill>
                  <a:schemeClr val="tx1"/>
                </a:solidFill>
              </a:rPr>
              <a:t>What do you consider your strengths and supervision style?</a:t>
            </a:r>
          </a:p>
          <a:p>
            <a:pPr marL="514350" indent="-514350">
              <a:buFont typeface="+mj-lt"/>
              <a:buAutoNum type="arabicPeriod"/>
            </a:pPr>
            <a:r>
              <a:rPr lang="en-US" sz="1800" dirty="0">
                <a:solidFill>
                  <a:schemeClr val="tx1"/>
                </a:solidFill>
              </a:rPr>
              <a:t>What experiences have informed these understandings? (max 300 words)</a:t>
            </a:r>
          </a:p>
          <a:p>
            <a:pPr marL="514350" indent="-514350">
              <a:buFont typeface="+mj-lt"/>
              <a:buAutoNum type="arabicPeriod"/>
            </a:pPr>
            <a:r>
              <a:rPr lang="en-US" sz="1800" dirty="0">
                <a:solidFill>
                  <a:schemeClr val="tx1"/>
                </a:solidFill>
              </a:rPr>
              <a:t>In addition to this program, what other professional development do you pursue?</a:t>
            </a:r>
          </a:p>
          <a:p>
            <a:pPr marL="514350" indent="-514350">
              <a:buFont typeface="+mj-lt"/>
              <a:buAutoNum type="arabicPeriod"/>
            </a:pPr>
            <a:r>
              <a:rPr lang="en-US" sz="1800" dirty="0">
                <a:solidFill>
                  <a:schemeClr val="tx1"/>
                </a:solidFill>
              </a:rPr>
              <a:t>Ultimately, what do you hope to gain or learn through the SystemLEAD Program? (200 words max.)</a:t>
            </a:r>
          </a:p>
          <a:p>
            <a:pPr marL="514350" indent="-514350">
              <a:buFont typeface="+mj-lt"/>
              <a:buAutoNum type="arabicPeriod"/>
            </a:pPr>
            <a:r>
              <a:rPr lang="en-US" sz="1800" dirty="0">
                <a:solidFill>
                  <a:schemeClr val="tx1"/>
                </a:solidFill>
              </a:rPr>
              <a:t>How do you plan to balance your current work responsibilities and the expectations of the online learning community, monthly workshops, personal portfolios, online trainings, and group projects required by SystemLEAD? (300 words max)</a:t>
            </a:r>
          </a:p>
          <a:p>
            <a:endParaRPr lang="en-US" sz="18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Additional Items for Application Packet</a:t>
            </a:r>
          </a:p>
        </p:txBody>
      </p:sp>
      <p:sp>
        <p:nvSpPr>
          <p:cNvPr id="3" name="Content Placeholder 2"/>
          <p:cNvSpPr>
            <a:spLocks noGrp="1"/>
          </p:cNvSpPr>
          <p:nvPr>
            <p:ph idx="1"/>
          </p:nvPr>
        </p:nvSpPr>
        <p:spPr>
          <a:xfrm>
            <a:off x="609600" y="1066800"/>
            <a:ext cx="8229600" cy="4906963"/>
          </a:xfrm>
        </p:spPr>
        <p:txBody>
          <a:bodyPr>
            <a:normAutofit/>
          </a:bodyPr>
          <a:lstStyle/>
          <a:p>
            <a:r>
              <a:rPr lang="en-US" sz="2000" dirty="0">
                <a:solidFill>
                  <a:schemeClr val="tx1"/>
                </a:solidFill>
              </a:rPr>
              <a:t>You will need recommendations from two individuals. One must be from your immediate supervisor. </a:t>
            </a:r>
          </a:p>
          <a:p>
            <a:r>
              <a:rPr lang="en-US" sz="2000" dirty="0">
                <a:solidFill>
                  <a:schemeClr val="tx1"/>
                </a:solidFill>
              </a:rPr>
              <a:t>One can be from someone who is familiar with your work, your leadership skills, and/or your management/supervision style. </a:t>
            </a:r>
          </a:p>
          <a:p>
            <a:r>
              <a:rPr lang="en-US" sz="2000" dirty="0">
                <a:solidFill>
                  <a:schemeClr val="tx1"/>
                </a:solidFill>
              </a:rPr>
              <a:t>You will need to forward a copy of your </a:t>
            </a:r>
            <a:r>
              <a:rPr lang="en-US" sz="2000" b="1" dirty="0">
                <a:solidFill>
                  <a:schemeClr val="tx1"/>
                </a:solidFill>
              </a:rPr>
              <a:t>current resume </a:t>
            </a:r>
            <a:r>
              <a:rPr lang="en-US" sz="2000" dirty="0">
                <a:solidFill>
                  <a:schemeClr val="tx1"/>
                </a:solidFill>
              </a:rPr>
              <a:t>AND your </a:t>
            </a:r>
            <a:r>
              <a:rPr lang="en-US" sz="2000" b="1" dirty="0">
                <a:solidFill>
                  <a:schemeClr val="tx1"/>
                </a:solidFill>
              </a:rPr>
              <a:t>most recent SIGNED performance evaluation </a:t>
            </a:r>
            <a:r>
              <a:rPr lang="en-US" sz="2000" dirty="0">
                <a:solidFill>
                  <a:schemeClr val="tx1"/>
                </a:solidFill>
              </a:rPr>
              <a:t>to </a:t>
            </a:r>
            <a:r>
              <a:rPr lang="en-US" sz="2000" u="sng" dirty="0">
                <a:solidFill>
                  <a:schemeClr val="tx1"/>
                </a:solidFill>
                <a:hlinkClick r:id="rId3"/>
              </a:rPr>
              <a:t>patricia.bullion@dbhds.virginia.gov</a:t>
            </a:r>
            <a:r>
              <a:rPr lang="en-US" sz="2000" u="sng" dirty="0">
                <a:solidFill>
                  <a:schemeClr val="tx1"/>
                </a:solidFill>
              </a:rPr>
              <a:t>.</a:t>
            </a:r>
          </a:p>
          <a:p>
            <a:pPr marL="0" indent="0">
              <a:buNone/>
            </a:pPr>
            <a:endParaRPr lang="en-US" sz="2000" u="sng" dirty="0">
              <a:solidFill>
                <a:schemeClr val="tx1"/>
              </a:solidFill>
            </a:endParaRPr>
          </a:p>
          <a:p>
            <a:pPr lvl="1"/>
            <a:r>
              <a:rPr lang="en-US" sz="2000" b="1" i="1" dirty="0">
                <a:solidFill>
                  <a:schemeClr val="tx1"/>
                </a:solidFill>
              </a:rPr>
              <a:t>Please ensure that your resume is current and has a complete work and educational history. </a:t>
            </a:r>
          </a:p>
          <a:p>
            <a:pPr lvl="1"/>
            <a:r>
              <a:rPr lang="en-US" sz="2000" b="1" i="1" dirty="0">
                <a:solidFill>
                  <a:schemeClr val="tx1"/>
                </a:solidFill>
              </a:rPr>
              <a:t>It may include additional professional training and certifications that you have obtained in the course of your professional development.</a:t>
            </a:r>
          </a:p>
          <a:p>
            <a:pPr lvl="1"/>
            <a:r>
              <a:rPr lang="en-US" sz="2000" b="1" i="1" dirty="0">
                <a:solidFill>
                  <a:schemeClr val="tx1"/>
                </a:solidFill>
              </a:rPr>
              <a:t>The performance evaluation must have the appropriate signatures, or it will not be considered complete.</a:t>
            </a:r>
          </a:p>
          <a:p>
            <a:pPr lvl="1"/>
            <a:endParaRPr lang="en-US" sz="2200" dirty="0"/>
          </a:p>
          <a:p>
            <a:pPr>
              <a:buNone/>
            </a:pP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effectLst>
                  <a:outerShdw blurRad="38100" dist="38100" dir="2700000" algn="tl">
                    <a:srgbClr val="000000">
                      <a:alpha val="43137"/>
                    </a:srgbClr>
                  </a:outerShdw>
                </a:effectLst>
              </a:rPr>
              <a:t>FAQ</a:t>
            </a:r>
          </a:p>
        </p:txBody>
      </p:sp>
      <p:sp>
        <p:nvSpPr>
          <p:cNvPr id="4" name="Content Placeholder 3"/>
          <p:cNvSpPr>
            <a:spLocks noGrp="1"/>
          </p:cNvSpPr>
          <p:nvPr>
            <p:ph sz="half" idx="1"/>
          </p:nvPr>
        </p:nvSpPr>
        <p:spPr>
          <a:xfrm>
            <a:off x="533400" y="1219200"/>
            <a:ext cx="4038600" cy="4876798"/>
          </a:xfrm>
        </p:spPr>
        <p:txBody>
          <a:bodyPr>
            <a:noAutofit/>
          </a:bodyPr>
          <a:lstStyle/>
          <a:p>
            <a:pPr marL="0" indent="0">
              <a:buNone/>
            </a:pPr>
            <a:r>
              <a:rPr lang="en-US" sz="1800" b="1" dirty="0"/>
              <a:t>How many openings are there for the program?</a:t>
            </a:r>
          </a:p>
          <a:p>
            <a:r>
              <a:rPr lang="en-US" sz="1800" dirty="0"/>
              <a:t>Twenty-five will be selected for this cohort.</a:t>
            </a:r>
          </a:p>
          <a:p>
            <a:pPr marL="0" indent="0">
              <a:buNone/>
            </a:pPr>
            <a:r>
              <a:rPr lang="en-US" sz="1800" b="1" dirty="0"/>
              <a:t>Where will the week long session be held in the state?</a:t>
            </a:r>
          </a:p>
          <a:p>
            <a:r>
              <a:rPr lang="en-US" sz="1800" dirty="0"/>
              <a:t>All sessions will be held in the Richmond area.</a:t>
            </a:r>
          </a:p>
          <a:p>
            <a:pPr marL="0" indent="0">
              <a:buNone/>
            </a:pPr>
            <a:r>
              <a:rPr lang="en-US" sz="1800" b="1" dirty="0"/>
              <a:t>Who would incur the cost of travel, lodging, food, etc. for those coming from out of town?</a:t>
            </a:r>
          </a:p>
          <a:p>
            <a:r>
              <a:rPr lang="en-US" sz="1800" dirty="0"/>
              <a:t>The facility/CSB in which the participant works will be responsible for travel, lodging, food, etc.</a:t>
            </a:r>
          </a:p>
        </p:txBody>
      </p:sp>
      <p:sp>
        <p:nvSpPr>
          <p:cNvPr id="5" name="Content Placeholder 4"/>
          <p:cNvSpPr>
            <a:spLocks noGrp="1"/>
          </p:cNvSpPr>
          <p:nvPr>
            <p:ph sz="half" idx="2"/>
          </p:nvPr>
        </p:nvSpPr>
        <p:spPr>
          <a:xfrm>
            <a:off x="4648200" y="1143000"/>
            <a:ext cx="4038600" cy="5181600"/>
          </a:xfrm>
        </p:spPr>
        <p:txBody>
          <a:bodyPr>
            <a:noAutofit/>
          </a:bodyPr>
          <a:lstStyle/>
          <a:p>
            <a:pPr marL="0" indent="0">
              <a:buNone/>
            </a:pPr>
            <a:r>
              <a:rPr lang="en-US" sz="1800" b="1" dirty="0"/>
              <a:t>The Commissioner's memo referenced the relative age of department employees. Is there an age restriction for eligibility?</a:t>
            </a:r>
          </a:p>
          <a:p>
            <a:r>
              <a:rPr lang="en-US" sz="1800" dirty="0"/>
              <a:t>The memo referred to early to mid career professionals. This did not imply age. In other words, the program is intended for anyone who is interested in moving into leadership positions.</a:t>
            </a:r>
          </a:p>
          <a:p>
            <a:pPr marL="0" indent="0">
              <a:buNone/>
            </a:pPr>
            <a:r>
              <a:rPr lang="en-US" sz="1800" b="1" dirty="0"/>
              <a:t>What if we have conflicts with the scheduled training dates? Are you able to be excused those days?</a:t>
            </a:r>
          </a:p>
          <a:p>
            <a:r>
              <a:rPr lang="en-US" sz="1800" dirty="0"/>
              <a:t>All participants are expected to attend every session. All sessions are scheduled and included in the interview notification so that you can save the dates now.</a:t>
            </a:r>
          </a:p>
        </p:txBody>
      </p:sp>
      <p:pic>
        <p:nvPicPr>
          <p:cNvPr id="6" name="Picture 5" descr="DBHDS NEW LOGO.jpg"/>
          <p:cNvPicPr>
            <a:picLocks noChangeAspect="1"/>
          </p:cNvPicPr>
          <p:nvPr/>
        </p:nvPicPr>
        <p:blipFill>
          <a:blip r:embed="rId3" cstate="print"/>
          <a:stretch>
            <a:fillRect/>
          </a:stretch>
        </p:blipFill>
        <p:spPr>
          <a:xfrm>
            <a:off x="6096001" y="198966"/>
            <a:ext cx="2666999" cy="563033"/>
          </a:xfrm>
          <a:prstGeom prst="rect">
            <a:avLst/>
          </a:prstGeom>
        </p:spPr>
      </p:pic>
    </p:spTree>
    <p:extLst>
      <p:ext uri="{BB962C8B-B14F-4D97-AF65-F5344CB8AC3E}">
        <p14:creationId xmlns:p14="http://schemas.microsoft.com/office/powerpoint/2010/main" val="123619864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Human Capital Vision</a:t>
            </a:r>
          </a:p>
        </p:txBody>
      </p:sp>
      <p:sp>
        <p:nvSpPr>
          <p:cNvPr id="3" name="Content Placeholder 2"/>
          <p:cNvSpPr>
            <a:spLocks noGrp="1"/>
          </p:cNvSpPr>
          <p:nvPr>
            <p:ph type="body" orient="vert" idx="4294967295"/>
          </p:nvPr>
        </p:nvSpPr>
        <p:spPr>
          <a:xfrm>
            <a:off x="0" y="3505200"/>
            <a:ext cx="8229600" cy="2620963"/>
          </a:xfrm>
        </p:spPr>
        <p:txBody>
          <a:bodyPr/>
          <a:lstStyle/>
          <a:p>
            <a:pPr algn="ctr">
              <a:buNone/>
            </a:pPr>
            <a:r>
              <a:rPr lang="en-US" dirty="0"/>
              <a:t>SystemLEAD is a component of the DBHDS Human Capital Vision</a:t>
            </a:r>
          </a:p>
          <a:p>
            <a:pPr algn="ctr"/>
            <a:endParaRPr lang="en-US"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FAQ</a:t>
            </a:r>
          </a:p>
        </p:txBody>
      </p:sp>
      <p:sp>
        <p:nvSpPr>
          <p:cNvPr id="3" name="Content Placeholder 2"/>
          <p:cNvSpPr>
            <a:spLocks noGrp="1"/>
          </p:cNvSpPr>
          <p:nvPr>
            <p:ph sz="half" idx="1"/>
          </p:nvPr>
        </p:nvSpPr>
        <p:spPr>
          <a:xfrm>
            <a:off x="380999" y="1219200"/>
            <a:ext cx="4038600" cy="3971455"/>
          </a:xfrm>
        </p:spPr>
        <p:txBody>
          <a:bodyPr>
            <a:noAutofit/>
          </a:bodyPr>
          <a:lstStyle/>
          <a:p>
            <a:pPr marL="0" indent="0">
              <a:buNone/>
            </a:pPr>
            <a:r>
              <a:rPr lang="en-US" sz="1800" b="1" dirty="0"/>
              <a:t>What is the distribution of candidate selectees from central office vs. facilities?</a:t>
            </a:r>
          </a:p>
          <a:p>
            <a:r>
              <a:rPr lang="en-US" sz="1800" dirty="0"/>
              <a:t>The selection panel will seek to ensure a diverse representation from as many divisions within Central Office, Facilities and CSBs as possible based on the number of qualified applicants that are available.</a:t>
            </a:r>
          </a:p>
          <a:p>
            <a:pPr marL="0" indent="0">
              <a:buNone/>
            </a:pPr>
            <a:r>
              <a:rPr lang="en-US" sz="1800" b="1" dirty="0"/>
              <a:t>Who selects the applicants?</a:t>
            </a:r>
          </a:p>
          <a:p>
            <a:r>
              <a:rPr lang="en-US" sz="1800" dirty="0"/>
              <a:t>A panel selected by the Commissioner will review all qualifying applications. Screened applicants will then be selected for interviews by the panel. The panel will make a final decision after the interview process.</a:t>
            </a:r>
          </a:p>
        </p:txBody>
      </p:sp>
      <p:sp>
        <p:nvSpPr>
          <p:cNvPr id="4" name="Content Placeholder 3"/>
          <p:cNvSpPr>
            <a:spLocks noGrp="1"/>
          </p:cNvSpPr>
          <p:nvPr>
            <p:ph sz="half" idx="2"/>
          </p:nvPr>
        </p:nvSpPr>
        <p:spPr>
          <a:xfrm>
            <a:off x="4648200" y="1248170"/>
            <a:ext cx="4038600" cy="3971454"/>
          </a:xfrm>
        </p:spPr>
        <p:txBody>
          <a:bodyPr>
            <a:noAutofit/>
          </a:bodyPr>
          <a:lstStyle/>
          <a:p>
            <a:pPr marL="0" indent="0">
              <a:buNone/>
            </a:pPr>
            <a:r>
              <a:rPr lang="en-US" sz="1800" b="1" dirty="0"/>
              <a:t>How will applicants be screened?</a:t>
            </a:r>
          </a:p>
          <a:p>
            <a:r>
              <a:rPr lang="en-US" sz="1800" dirty="0"/>
              <a:t>Panel members will use a numerically based screening criteria based on a number of factors including, but not limited to, the eligibility criteria, the strength of their essay questions, their recommendations, work experience, and interview experience.</a:t>
            </a:r>
          </a:p>
          <a:p>
            <a:pPr marL="0" indent="0">
              <a:buNone/>
            </a:pPr>
            <a:r>
              <a:rPr lang="en-US" sz="1800" b="1" dirty="0"/>
              <a:t>For the week long training do we have to use our own leave?</a:t>
            </a:r>
          </a:p>
          <a:p>
            <a:r>
              <a:rPr lang="en-US" sz="1800" dirty="0"/>
              <a:t>No, this is work-related leadership development training. All of these workshops will be considered work related.</a:t>
            </a:r>
          </a:p>
        </p:txBody>
      </p:sp>
      <p:pic>
        <p:nvPicPr>
          <p:cNvPr id="5" name="Picture 4" descr="DBHDS NEW LOGO.jpg"/>
          <p:cNvPicPr>
            <a:picLocks noChangeAspect="1"/>
          </p:cNvPicPr>
          <p:nvPr/>
        </p:nvPicPr>
        <p:blipFill>
          <a:blip r:embed="rId3" cstate="print"/>
          <a:stretch>
            <a:fillRect/>
          </a:stretch>
        </p:blipFill>
        <p:spPr>
          <a:xfrm>
            <a:off x="6096001" y="247226"/>
            <a:ext cx="2438400" cy="514773"/>
          </a:xfrm>
          <a:prstGeom prst="rect">
            <a:avLst/>
          </a:prstGeom>
        </p:spPr>
      </p:pic>
    </p:spTree>
    <p:extLst>
      <p:ext uri="{BB962C8B-B14F-4D97-AF65-F5344CB8AC3E}">
        <p14:creationId xmlns:p14="http://schemas.microsoft.com/office/powerpoint/2010/main" val="780419669"/>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706562"/>
          </a:xfrm>
        </p:spPr>
        <p:txBody>
          <a:bodyPr>
            <a:noAutofit/>
          </a:bodyPr>
          <a:lstStyle/>
          <a:p>
            <a:r>
              <a:rPr lang="en-US" sz="4800" b="1" dirty="0">
                <a:effectLst>
                  <a:outerShdw blurRad="38100" dist="38100" dir="2700000" algn="tl">
                    <a:srgbClr val="000000">
                      <a:alpha val="43137"/>
                    </a:srgbClr>
                  </a:outerShdw>
                </a:effectLst>
              </a:rPr>
              <a:t>Know someone who wants to grow with us?</a:t>
            </a:r>
          </a:p>
        </p:txBody>
      </p:sp>
      <p:sp>
        <p:nvSpPr>
          <p:cNvPr id="6" name="Content Placeholder 5"/>
          <p:cNvSpPr>
            <a:spLocks noGrp="1"/>
          </p:cNvSpPr>
          <p:nvPr>
            <p:ph idx="1"/>
          </p:nvPr>
        </p:nvSpPr>
        <p:spPr>
          <a:xfrm>
            <a:off x="457200" y="2895601"/>
            <a:ext cx="8382000" cy="1676400"/>
          </a:xfrm>
        </p:spPr>
        <p:txBody>
          <a:bodyPr>
            <a:normAutofit/>
          </a:bodyPr>
          <a:lstStyle/>
          <a:p>
            <a:pPr algn="ctr">
              <a:buNone/>
            </a:pPr>
            <a:r>
              <a:rPr lang="en-US" sz="2400" dirty="0"/>
              <a:t>Tell them to contact Patricia Bullion at </a:t>
            </a:r>
            <a:r>
              <a:rPr lang="en-US" sz="2400" dirty="0">
                <a:hlinkClick r:id="rId3"/>
              </a:rPr>
              <a:t>patricia.bullion@dbhds.virginia.gov</a:t>
            </a:r>
            <a:r>
              <a:rPr lang="en-US" sz="2400" dirty="0"/>
              <a:t> for additional SystemLEAD information.</a:t>
            </a:r>
          </a:p>
          <a:p>
            <a:pPr marL="0" indent="0" algn="ctr">
              <a:buNone/>
            </a:pPr>
            <a:endParaRPr lang="en-US" sz="2400" dirty="0"/>
          </a:p>
          <a:p>
            <a:pPr algn="ctr">
              <a:buNone/>
            </a:pPr>
            <a:endParaRPr lang="en-US" sz="2200" dirty="0"/>
          </a:p>
          <a:p>
            <a:pPr algn="ctr">
              <a:buNone/>
            </a:pPr>
            <a:endParaRPr lang="en-US" b="1" i="1" dirty="0"/>
          </a:p>
          <a:p>
            <a:pPr algn="ctr">
              <a:buNone/>
            </a:pPr>
            <a:endParaRPr lang="en-US" dirty="0"/>
          </a:p>
        </p:txBody>
      </p:sp>
      <p:pic>
        <p:nvPicPr>
          <p:cNvPr id="4" name="Picture 3" descr="DBHDS NEW LOGO.jpg"/>
          <p:cNvPicPr>
            <a:picLocks noChangeAspect="1"/>
          </p:cNvPicPr>
          <p:nvPr/>
        </p:nvPicPr>
        <p:blipFill>
          <a:blip r:embed="rId4" cstate="print"/>
          <a:stretch>
            <a:fillRect/>
          </a:stretch>
        </p:blipFill>
        <p:spPr>
          <a:xfrm>
            <a:off x="2971800" y="4648200"/>
            <a:ext cx="2895600" cy="685800"/>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63550" indent="-463550" algn="ctr"/>
            <a:r>
              <a:rPr lang="en-US" sz="3200" b="1" dirty="0">
                <a:solidFill>
                  <a:srgbClr val="0070C0"/>
                </a:solidFill>
                <a:effectLst>
                  <a:outerShdw blurRad="38100" dist="38100" dir="2700000" algn="tl">
                    <a:srgbClr val="000000">
                      <a:alpha val="43137"/>
                    </a:srgbClr>
                  </a:outerShdw>
                </a:effectLst>
              </a:rPr>
              <a:t>LEADERSHIP DEVELOPMENT</a:t>
            </a:r>
          </a:p>
        </p:txBody>
      </p:sp>
      <p:sp>
        <p:nvSpPr>
          <p:cNvPr id="3" name="Content Placeholder 2"/>
          <p:cNvSpPr>
            <a:spLocks noGrp="1"/>
          </p:cNvSpPr>
          <p:nvPr>
            <p:ph idx="1"/>
          </p:nvPr>
        </p:nvSpPr>
        <p:spPr>
          <a:xfrm>
            <a:off x="457200" y="1066800"/>
            <a:ext cx="8305800" cy="5029200"/>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ctr">
              <a:buNone/>
            </a:pPr>
            <a:r>
              <a:rPr lang="en-US" sz="2800" b="1" cap="all" dirty="0">
                <a:solidFill>
                  <a:schemeClr val="tx1"/>
                </a:solidFill>
              </a:rPr>
              <a:t>WHY DO WE DO IT?</a:t>
            </a:r>
          </a:p>
          <a:p>
            <a:pPr algn="ctr">
              <a:buNone/>
            </a:pPr>
            <a:endParaRPr lang="en-US" sz="2800" b="1" cap="all" dirty="0">
              <a:solidFill>
                <a:schemeClr val="tx1"/>
              </a:solidFill>
            </a:endParaRPr>
          </a:p>
          <a:p>
            <a:pPr>
              <a:buFont typeface="Wingdings" panose="05000000000000000000" pitchFamily="2" charset="2"/>
              <a:buChar char="Ø"/>
            </a:pPr>
            <a:r>
              <a:rPr lang="en-US" sz="2400" dirty="0">
                <a:solidFill>
                  <a:schemeClr val="tx1"/>
                </a:solidFill>
              </a:rPr>
              <a:t>SystemLEAD is a long-term organizational strategy whose purpose is to clearly define a leader's roles, abilities and </a:t>
            </a:r>
            <a:r>
              <a:rPr lang="en-US" sz="2400" dirty="0"/>
              <a:t>pathway to improvement within the specific context of the work in the behavioral health and developmental services system. </a:t>
            </a:r>
          </a:p>
          <a:p>
            <a:pPr marL="0" indent="0">
              <a:buNone/>
            </a:pPr>
            <a:endParaRPr lang="en-US" sz="2400" dirty="0"/>
          </a:p>
          <a:p>
            <a:pPr>
              <a:buFont typeface="Wingdings" panose="05000000000000000000" pitchFamily="2" charset="2"/>
              <a:buChar char="Ø"/>
            </a:pPr>
            <a:r>
              <a:rPr lang="en-US" sz="2400" dirty="0">
                <a:solidFill>
                  <a:schemeClr val="tx1"/>
                </a:solidFill>
              </a:rPr>
              <a:t>The intention is to instruct leaders on </a:t>
            </a:r>
            <a:r>
              <a:rPr lang="en-US" sz="2400" dirty="0"/>
              <a:t>effective management principles and skills for successful </a:t>
            </a:r>
            <a:r>
              <a:rPr lang="en-US" sz="2400" dirty="0">
                <a:solidFill>
                  <a:schemeClr val="tx1"/>
                </a:solidFill>
              </a:rPr>
              <a:t>agents of change in the public sector.</a:t>
            </a:r>
            <a:endParaRPr lang="en-US" sz="2400"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7696200" cy="838200"/>
          </a:xfrm>
        </p:spPr>
        <p:txBody>
          <a:bodyPr>
            <a:normAutofit/>
          </a:bodyPr>
          <a:lstStyle/>
          <a:p>
            <a:pPr marL="463550" indent="-463550" algn="ctr"/>
            <a:r>
              <a:rPr lang="en-US" sz="2800" b="1" dirty="0">
                <a:solidFill>
                  <a:srgbClr val="0070C0"/>
                </a:solidFill>
                <a:effectLst>
                  <a:outerShdw blurRad="38100" dist="38100" dir="2700000" algn="tl">
                    <a:srgbClr val="000000">
                      <a:alpha val="43137"/>
                    </a:srgbClr>
                  </a:outerShdw>
                </a:effectLst>
              </a:rPr>
              <a:t>WHAT IS OUR RETURN ON INVESTMENT? </a:t>
            </a:r>
          </a:p>
        </p:txBody>
      </p:sp>
      <p:sp>
        <p:nvSpPr>
          <p:cNvPr id="3" name="Content Placeholder 2"/>
          <p:cNvSpPr>
            <a:spLocks noGrp="1"/>
          </p:cNvSpPr>
          <p:nvPr>
            <p:ph idx="1"/>
          </p:nvPr>
        </p:nvSpPr>
        <p:spPr>
          <a:xfrm>
            <a:off x="457200" y="1143001"/>
            <a:ext cx="8229600" cy="4800600"/>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pPr lvl="0">
              <a:buNone/>
            </a:pPr>
            <a:endParaRPr lang="en-US" sz="2400" b="1" i="1" dirty="0"/>
          </a:p>
          <a:p>
            <a:pPr lvl="0">
              <a:buNone/>
            </a:pPr>
            <a:r>
              <a:rPr lang="en-US" sz="2400" b="1" dirty="0"/>
              <a:t>The SystemLEAD program will: </a:t>
            </a:r>
          </a:p>
          <a:p>
            <a:pPr lvl="0">
              <a:buNone/>
            </a:pPr>
            <a:endParaRPr lang="en-US" sz="2400" b="1" i="1" dirty="0"/>
          </a:p>
          <a:p>
            <a:pPr>
              <a:buFont typeface="Wingdings" panose="05000000000000000000" pitchFamily="2" charset="2"/>
              <a:buChar char="ü"/>
            </a:pPr>
            <a:r>
              <a:rPr lang="en-US" sz="2000" dirty="0">
                <a:solidFill>
                  <a:schemeClr val="tx1"/>
                </a:solidFill>
              </a:rPr>
              <a:t>Result in leaders who have strong people skills, clear direction and the ability to communicate both interpersonally and across the public sector. </a:t>
            </a:r>
          </a:p>
          <a:p>
            <a:pPr>
              <a:buFont typeface="Wingdings" panose="05000000000000000000" pitchFamily="2" charset="2"/>
              <a:buChar char="ü"/>
            </a:pPr>
            <a:r>
              <a:rPr lang="en-US" sz="2000" dirty="0">
                <a:solidFill>
                  <a:schemeClr val="tx1"/>
                </a:solidFill>
              </a:rPr>
              <a:t>Prepare employees for senior level positions.</a:t>
            </a:r>
          </a:p>
          <a:p>
            <a:pPr>
              <a:buFont typeface="Wingdings" panose="05000000000000000000" pitchFamily="2" charset="2"/>
              <a:buChar char="ü"/>
            </a:pPr>
            <a:r>
              <a:rPr lang="en-US" sz="2000" dirty="0">
                <a:solidFill>
                  <a:schemeClr val="tx1"/>
                </a:solidFill>
              </a:rPr>
              <a:t>Enhance their existing supervisory skills.</a:t>
            </a:r>
          </a:p>
          <a:p>
            <a:pPr>
              <a:buFont typeface="Wingdings" panose="05000000000000000000" pitchFamily="2" charset="2"/>
              <a:buChar char="ü"/>
            </a:pPr>
            <a:r>
              <a:rPr lang="en-US" sz="2000" dirty="0">
                <a:solidFill>
                  <a:schemeClr val="tx1"/>
                </a:solidFill>
              </a:rPr>
              <a:t>Support a stronger internal structure for the organization and positive organizational culture. </a:t>
            </a:r>
          </a:p>
          <a:p>
            <a:pPr>
              <a:buFont typeface="Wingdings" panose="05000000000000000000" pitchFamily="2" charset="2"/>
              <a:buChar char="ü"/>
            </a:pPr>
            <a:r>
              <a:rPr lang="en-US" sz="2000" dirty="0">
                <a:solidFill>
                  <a:schemeClr val="tx1"/>
                </a:solidFill>
              </a:rPr>
              <a:t>Help to foster trustworthiness in the leadership with the followers</a:t>
            </a:r>
          </a:p>
          <a:p>
            <a:pPr>
              <a:buFont typeface="Wingdings" panose="05000000000000000000" pitchFamily="2" charset="2"/>
              <a:buChar char="ü"/>
            </a:pPr>
            <a:r>
              <a:rPr lang="en-US" sz="2000" dirty="0">
                <a:solidFill>
                  <a:schemeClr val="tx1"/>
                </a:solidFill>
              </a:rPr>
              <a:t>Help to create engaged and invested employees.</a:t>
            </a:r>
          </a:p>
          <a:p>
            <a:endParaRPr lang="en-US" sz="2400" dirty="0">
              <a:solidFill>
                <a:schemeClr val="tx1"/>
              </a:solidFill>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70C0"/>
                </a:solidFill>
                <a:effectLst>
                  <a:outerShdw blurRad="38100" dist="38100" dir="2700000" algn="tl">
                    <a:srgbClr val="000000">
                      <a:alpha val="43137"/>
                    </a:srgbClr>
                  </a:outerShdw>
                </a:effectLst>
              </a:rPr>
              <a:t>But Ultimately… </a:t>
            </a:r>
          </a:p>
        </p:txBody>
      </p:sp>
      <p:sp>
        <p:nvSpPr>
          <p:cNvPr id="3" name="Content Placeholder 2"/>
          <p:cNvSpPr>
            <a:spLocks noGrp="1"/>
          </p:cNvSpPr>
          <p:nvPr>
            <p:ph idx="1"/>
          </p:nvPr>
        </p:nvSpPr>
        <p:spPr>
          <a:xfrm>
            <a:off x="457200" y="1143000"/>
            <a:ext cx="8229600" cy="4983163"/>
          </a:xfrm>
          <a:ln>
            <a:solidFill>
              <a:schemeClr val="bg1"/>
            </a:solidFill>
          </a:ln>
        </p:spPr>
        <p:style>
          <a:lnRef idx="2">
            <a:schemeClr val="accent3"/>
          </a:lnRef>
          <a:fillRef idx="1">
            <a:schemeClr val="lt1"/>
          </a:fillRef>
          <a:effectRef idx="0">
            <a:schemeClr val="accent3"/>
          </a:effectRef>
          <a:fontRef idx="minor">
            <a:schemeClr val="dk1"/>
          </a:fontRef>
        </p:style>
        <p:txBody>
          <a:bodyPr>
            <a:normAutofit/>
          </a:bodyPr>
          <a:lstStyle/>
          <a:p>
            <a:pPr algn="ctr">
              <a:buNone/>
            </a:pPr>
            <a:r>
              <a:rPr lang="en-US" sz="2800" b="1" dirty="0">
                <a:effectLst>
                  <a:outerShdw blurRad="38100" dist="38100" dir="2700000" algn="tl">
                    <a:srgbClr val="000000">
                      <a:alpha val="43137"/>
                    </a:srgbClr>
                  </a:outerShdw>
                </a:effectLst>
              </a:rPr>
              <a:t>LEADERSHIP DEVELOPMENT IS A PERSONAL JOURNEY</a:t>
            </a:r>
          </a:p>
          <a:p>
            <a:endParaRPr lang="en-US" sz="2800" b="1" dirty="0">
              <a:effectLst>
                <a:outerShdw blurRad="38100" dist="38100" dir="2700000" algn="tl">
                  <a:srgbClr val="000000">
                    <a:alpha val="43137"/>
                  </a:srgbClr>
                </a:outerShdw>
              </a:effectLst>
            </a:endParaRPr>
          </a:p>
          <a:p>
            <a:r>
              <a:rPr lang="en-US" sz="2000" dirty="0">
                <a:solidFill>
                  <a:schemeClr val="tx1"/>
                </a:solidFill>
              </a:rPr>
              <a:t>Leaders are not created by one organized program, rather, it is a continual process where the individual takes personal responsibility to educate, inspire and be proactive with self-education and training. </a:t>
            </a:r>
          </a:p>
          <a:p>
            <a:pPr marL="0" indent="0">
              <a:buNone/>
            </a:pPr>
            <a:endParaRPr lang="en-US" sz="2000" dirty="0">
              <a:solidFill>
                <a:schemeClr val="tx1"/>
              </a:solidFill>
            </a:endParaRPr>
          </a:p>
          <a:p>
            <a:r>
              <a:rPr lang="en-US" sz="2000" dirty="0">
                <a:solidFill>
                  <a:schemeClr val="tx1"/>
                </a:solidFill>
              </a:rPr>
              <a:t>SystemLEAD will not guarantee you a leadership position in the Department, rather the program gives you the skills and abilities you need to be a high-value employee and the knowledge you need to continue to grow in alignment with the Department long after the program is over.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70C0"/>
                </a:solidFill>
                <a:effectLst>
                  <a:outerShdw blurRad="38100" dist="38100" dir="2700000" algn="tl">
                    <a:srgbClr val="000000">
                      <a:alpha val="43137"/>
                    </a:srgbClr>
                  </a:outerShdw>
                </a:effectLst>
              </a:rPr>
              <a:t>What are Leadership Competencies</a:t>
            </a:r>
            <a:r>
              <a:rPr lang="en-US" b="1" dirty="0">
                <a:solidFill>
                  <a:srgbClr val="0070C0"/>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8600" y="1295399"/>
            <a:ext cx="8686800" cy="4191001"/>
          </a:xfrm>
          <a:prstGeom prst="roundRect">
            <a:avLst/>
          </a:prstGeom>
          <a:ln/>
        </p:spPr>
        <p:style>
          <a:lnRef idx="1">
            <a:schemeClr val="accent3"/>
          </a:lnRef>
          <a:fillRef idx="2">
            <a:schemeClr val="accent3"/>
          </a:fillRef>
          <a:effectRef idx="1">
            <a:schemeClr val="accent3"/>
          </a:effectRef>
          <a:fontRef idx="minor">
            <a:schemeClr val="dk1"/>
          </a:fontRef>
        </p:style>
        <p:txBody>
          <a:bodyPr>
            <a:noAutofit/>
          </a:bodyPr>
          <a:lstStyle/>
          <a:p>
            <a:pPr>
              <a:lnSpc>
                <a:spcPct val="110000"/>
              </a:lnSpc>
              <a:spcBef>
                <a:spcPts val="0"/>
              </a:spcBef>
              <a:buNone/>
            </a:pPr>
            <a:endParaRPr lang="en-US" sz="2000" dirty="0"/>
          </a:p>
          <a:p>
            <a:pPr>
              <a:lnSpc>
                <a:spcPct val="110000"/>
              </a:lnSpc>
              <a:spcBef>
                <a:spcPts val="0"/>
              </a:spcBef>
              <a:buNone/>
            </a:pPr>
            <a:r>
              <a:rPr lang="en-US" sz="2000" dirty="0">
                <a:solidFill>
                  <a:schemeClr val="tx1"/>
                </a:solidFill>
              </a:rPr>
              <a:t>The U.S. Office of Personnel Management reports that “moving forward, key qualifications for leaders in government will be those that create an organizational culture which drives results, serves customers, and builds successful teams and coalitions within and outside the organization”  </a:t>
            </a:r>
          </a:p>
          <a:p>
            <a:pPr>
              <a:lnSpc>
                <a:spcPct val="110000"/>
              </a:lnSpc>
              <a:spcBef>
                <a:spcPts val="0"/>
              </a:spcBef>
              <a:buNone/>
            </a:pPr>
            <a:endParaRPr lang="en-US" sz="2700" dirty="0">
              <a:solidFill>
                <a:schemeClr val="tx1"/>
              </a:solidFill>
            </a:endParaRPr>
          </a:p>
          <a:p>
            <a:pPr algn="r">
              <a:lnSpc>
                <a:spcPct val="110000"/>
              </a:lnSpc>
              <a:spcBef>
                <a:spcPts val="0"/>
              </a:spcBef>
              <a:buNone/>
            </a:pPr>
            <a:r>
              <a:rPr lang="en-US" sz="2400" i="1" dirty="0">
                <a:solidFill>
                  <a:schemeClr val="tx1"/>
                </a:solidFill>
              </a:rPr>
              <a:t>These are skills that are learned and developed over time and with intentional effort.</a:t>
            </a:r>
          </a:p>
          <a:p>
            <a:pPr>
              <a:lnSpc>
                <a:spcPct val="110000"/>
              </a:lnSpc>
              <a:spcBef>
                <a:spcPts val="0"/>
              </a:spcBef>
              <a:buNone/>
            </a:pPr>
            <a:endParaRPr lang="en-US" sz="2400" dirty="0">
              <a:solidFill>
                <a:schemeClr val="tx1"/>
              </a:solidFill>
            </a:endParaRPr>
          </a:p>
        </p:txBody>
      </p:sp>
      <p:pic>
        <p:nvPicPr>
          <p:cNvPr id="4" name="Picture 3" descr="DBHDS NEW LOGO.jpg"/>
          <p:cNvPicPr>
            <a:picLocks noChangeAspect="1"/>
          </p:cNvPicPr>
          <p:nvPr/>
        </p:nvPicPr>
        <p:blipFill>
          <a:blip r:embed="rId3" cstate="print"/>
          <a:stretch>
            <a:fillRect/>
          </a:stretch>
        </p:blipFill>
        <p:spPr>
          <a:xfrm>
            <a:off x="6324600" y="144357"/>
            <a:ext cx="2286000" cy="482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1247"/>
            <a:ext cx="7793420" cy="685800"/>
          </a:xfrm>
        </p:spPr>
        <p:txBody>
          <a:bodyPr>
            <a:normAutofit/>
          </a:bodyPr>
          <a:lstStyle/>
          <a:p>
            <a:r>
              <a:rPr lang="en-US" sz="3600" b="1" dirty="0">
                <a:solidFill>
                  <a:srgbClr val="0070C0"/>
                </a:solidFill>
                <a:effectLst>
                  <a:outerShdw blurRad="38100" dist="38100" dir="2700000" algn="tl">
                    <a:srgbClr val="000000">
                      <a:alpha val="43137"/>
                    </a:srgbClr>
                  </a:outerShdw>
                </a:effectLst>
              </a:rPr>
              <a:t>           SystemLEAD Planning</a:t>
            </a:r>
          </a:p>
        </p:txBody>
      </p:sp>
      <p:sp>
        <p:nvSpPr>
          <p:cNvPr id="3" name="Content Placeholder 2"/>
          <p:cNvSpPr>
            <a:spLocks noGrp="1"/>
          </p:cNvSpPr>
          <p:nvPr>
            <p:ph idx="1"/>
          </p:nvPr>
        </p:nvSpPr>
        <p:spPr>
          <a:xfrm>
            <a:off x="228600" y="2133600"/>
            <a:ext cx="8610600" cy="3429000"/>
          </a:xfrm>
          <a:prstGeom prst="round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a:noAutofit/>
          </a:bodyPr>
          <a:lstStyle/>
          <a:p>
            <a:pPr>
              <a:spcBef>
                <a:spcPts val="0"/>
              </a:spcBef>
            </a:pPr>
            <a:r>
              <a:rPr lang="en-US" sz="2400" dirty="0">
                <a:solidFill>
                  <a:schemeClr val="tx1"/>
                </a:solidFill>
              </a:rPr>
              <a:t>The program was designed using existing models and best practices from around the country</a:t>
            </a:r>
          </a:p>
          <a:p>
            <a:pPr marL="0" indent="0">
              <a:spcBef>
                <a:spcPts val="0"/>
              </a:spcBef>
              <a:buNone/>
            </a:pPr>
            <a:endParaRPr lang="en-US" sz="2400" dirty="0">
              <a:solidFill>
                <a:schemeClr val="tx1"/>
              </a:solidFill>
            </a:endParaRPr>
          </a:p>
          <a:p>
            <a:pPr>
              <a:spcBef>
                <a:spcPts val="0"/>
              </a:spcBef>
            </a:pPr>
            <a:r>
              <a:rPr lang="en-US" sz="2400" dirty="0">
                <a:solidFill>
                  <a:schemeClr val="tx1"/>
                </a:solidFill>
              </a:rPr>
              <a:t>A part of the DBHDS Succession Plan</a:t>
            </a:r>
          </a:p>
          <a:p>
            <a:pPr>
              <a:spcBef>
                <a:spcPts val="0"/>
              </a:spcBef>
            </a:pPr>
            <a:endParaRPr lang="en-US" sz="2400" dirty="0">
              <a:solidFill>
                <a:schemeClr val="tx1"/>
              </a:solidFill>
            </a:endParaRPr>
          </a:p>
          <a:p>
            <a:pPr>
              <a:spcBef>
                <a:spcPts val="0"/>
              </a:spcBef>
            </a:pPr>
            <a:r>
              <a:rPr lang="en-US" sz="2400" dirty="0">
                <a:solidFill>
                  <a:schemeClr val="tx1"/>
                </a:solidFill>
              </a:rPr>
              <a:t>Tailored from internal &amp; external analysis of our own workforce data and future workforce trends in our system</a:t>
            </a:r>
          </a:p>
          <a:p>
            <a:pPr>
              <a:spcBef>
                <a:spcPts val="0"/>
              </a:spcBef>
            </a:pPr>
            <a:endParaRPr lang="en-US" sz="2000" dirty="0">
              <a:solidFill>
                <a:schemeClr val="tx1"/>
              </a:solidFill>
            </a:endParaRPr>
          </a:p>
          <a:p>
            <a:pPr>
              <a:spcBef>
                <a:spcPts val="0"/>
              </a:spcBef>
            </a:pPr>
            <a:endParaRPr lang="en-US" sz="2800" dirty="0">
              <a:effectLst>
                <a:outerShdw blurRad="38100" dist="38100" dir="2700000" algn="tl">
                  <a:srgbClr val="000000">
                    <a:alpha val="43137"/>
                  </a:srgbClr>
                </a:outerShdw>
              </a:effectLst>
            </a:endParaRPr>
          </a:p>
          <a:p>
            <a:pPr marL="0" indent="0">
              <a:spcBef>
                <a:spcPts val="0"/>
              </a:spcBef>
              <a:buNone/>
            </a:pPr>
            <a:endParaRPr lang="en-US" sz="2800" dirty="0"/>
          </a:p>
        </p:txBody>
      </p:sp>
      <p:pic>
        <p:nvPicPr>
          <p:cNvPr id="4" name="Picture 3" descr="DBHDS NEW LOGO.jpg"/>
          <p:cNvPicPr>
            <a:picLocks noChangeAspect="1"/>
          </p:cNvPicPr>
          <p:nvPr/>
        </p:nvPicPr>
        <p:blipFill>
          <a:blip r:embed="rId3" cstate="print"/>
          <a:stretch>
            <a:fillRect/>
          </a:stretch>
        </p:blipFill>
        <p:spPr>
          <a:xfrm>
            <a:off x="2667000" y="1200150"/>
            <a:ext cx="2667000" cy="628650"/>
          </a:xfrm>
          <a:prstGeom prst="rect">
            <a:avLst/>
          </a:prstGeom>
        </p:spPr>
      </p:pic>
    </p:spTree>
  </p:cSld>
  <p:clrMapOvr>
    <a:masterClrMapping/>
  </p:clrMapOvr>
  <p:transition spd="slow"/>
</p:sld>
</file>

<file path=ppt/theme/theme1.xml><?xml version="1.0" encoding="utf-8"?>
<a:theme xmlns:a="http://schemas.openxmlformats.org/drawingml/2006/main" name="Portfolio">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ortfoli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ited future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Design">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BHDS PowerPoint TEMPLATE 1">
  <a:themeElements>
    <a:clrScheme name="DBHDS PowerPoin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HDS PowerPoint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HDS PowerPoin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HDS PowerPoin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HDS PowerPoin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HDS PowerPoin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HDS PowerPoin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HDS PowerPoin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HDS PowerPoin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HDS PowerPoin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HDS PowerPoin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HDS PowerPoin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HDS PowerPoin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HDS PowerPoin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nited future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Design">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Working Effectively with Interpreters polaris project 11-13</Template>
  <TotalTime>18908</TotalTime>
  <Words>3910</Words>
  <Application>Microsoft Office PowerPoint</Application>
  <PresentationFormat>On-screen Show (4:3)</PresentationFormat>
  <Paragraphs>456</Paragraphs>
  <Slides>31</Slides>
  <Notes>31</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31</vt:i4>
      </vt:variant>
    </vt:vector>
  </HeadingPairs>
  <TitlesOfParts>
    <vt:vector size="49" baseType="lpstr">
      <vt:lpstr>Antique Olive</vt:lpstr>
      <vt:lpstr>Arial</vt:lpstr>
      <vt:lpstr>Calibri</vt:lpstr>
      <vt:lpstr>Georgia</vt:lpstr>
      <vt:lpstr>Gill Sans MT</vt:lpstr>
      <vt:lpstr>MV Boli</vt:lpstr>
      <vt:lpstr>Segoe Print</vt:lpstr>
      <vt:lpstr>Tahoma</vt:lpstr>
      <vt:lpstr>Times New Roman</vt:lpstr>
      <vt:lpstr>Verdana</vt:lpstr>
      <vt:lpstr>Wingdings</vt:lpstr>
      <vt:lpstr>Portfolio</vt:lpstr>
      <vt:lpstr>United future design template</vt:lpstr>
      <vt:lpstr>Compass</vt:lpstr>
      <vt:lpstr>DBHDS PowerPoint TEMPLATE 1</vt:lpstr>
      <vt:lpstr>1_United future design template</vt:lpstr>
      <vt:lpstr>Introducing PowerPoint 2010</vt:lpstr>
      <vt:lpstr>1_Introducing PowerPoint 2010</vt:lpstr>
      <vt:lpstr> SystemLEAD</vt:lpstr>
      <vt:lpstr>Outline</vt:lpstr>
      <vt:lpstr>Human Capital Vision</vt:lpstr>
      <vt:lpstr>PowerPoint Presentation</vt:lpstr>
      <vt:lpstr>LEADERSHIP DEVELOPMENT</vt:lpstr>
      <vt:lpstr>WHAT IS OUR RETURN ON INVESTMENT? </vt:lpstr>
      <vt:lpstr>But Ultimately… </vt:lpstr>
      <vt:lpstr>What are Leadership Competencies?</vt:lpstr>
      <vt:lpstr>           SystemLEAD Planning</vt:lpstr>
      <vt:lpstr>Program Objectives</vt:lpstr>
      <vt:lpstr>Core Competencies Areas</vt:lpstr>
      <vt:lpstr>Program Structure</vt:lpstr>
      <vt:lpstr>Program Highlights </vt:lpstr>
      <vt:lpstr>General Assembly Day</vt:lpstr>
      <vt:lpstr>Emotional Intelligence High Performance Skills</vt:lpstr>
      <vt:lpstr>Public Sector Leadership Certificate 9=- Virginia Tech</vt:lpstr>
      <vt:lpstr>Managing Virginia Program</vt:lpstr>
      <vt:lpstr>PowerPoint Presentation</vt:lpstr>
      <vt:lpstr>Capstone Project</vt:lpstr>
      <vt:lpstr>Reading Assignments</vt:lpstr>
      <vt:lpstr>Timeline at a Glance </vt:lpstr>
      <vt:lpstr>Application Process</vt:lpstr>
      <vt:lpstr>Applicant Eligibility</vt:lpstr>
      <vt:lpstr>Basic KSAs for Selection</vt:lpstr>
      <vt:lpstr>Expectations</vt:lpstr>
      <vt:lpstr>Application Process</vt:lpstr>
      <vt:lpstr>Application Essay Questions </vt:lpstr>
      <vt:lpstr>Additional Items for Application Packet</vt:lpstr>
      <vt:lpstr>FAQ</vt:lpstr>
      <vt:lpstr>FAQ</vt:lpstr>
      <vt:lpstr>Know someone who wants to grow with us?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Culturally and Linguistically Appropriate Services</dc:title>
  <dc:creator>Cecily Rodriguez</dc:creator>
  <cp:lastModifiedBy>Bullion, Patricia (DBHDS)</cp:lastModifiedBy>
  <cp:revision>811</cp:revision>
  <cp:lastPrinted>2019-12-09T15:47:37Z</cp:lastPrinted>
  <dcterms:created xsi:type="dcterms:W3CDTF">2012-05-04T12:31:35Z</dcterms:created>
  <dcterms:modified xsi:type="dcterms:W3CDTF">2022-12-02T17:21:21Z</dcterms:modified>
</cp:coreProperties>
</file>