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88" r:id="rId6"/>
    <p:sldId id="289" r:id="rId7"/>
    <p:sldId id="307" r:id="rId8"/>
    <p:sldId id="290" r:id="rId9"/>
    <p:sldId id="292" r:id="rId10"/>
    <p:sldId id="295" r:id="rId11"/>
    <p:sldId id="294" r:id="rId12"/>
    <p:sldId id="299" r:id="rId13"/>
    <p:sldId id="300" r:id="rId14"/>
    <p:sldId id="298" r:id="rId15"/>
    <p:sldId id="296" r:id="rId16"/>
    <p:sldId id="297" r:id="rId17"/>
    <p:sldId id="318" r:id="rId18"/>
    <p:sldId id="302" r:id="rId19"/>
    <p:sldId id="301" r:id="rId20"/>
    <p:sldId id="303" r:id="rId21"/>
    <p:sldId id="304" r:id="rId22"/>
    <p:sldId id="305" r:id="rId23"/>
    <p:sldId id="308" r:id="rId24"/>
    <p:sldId id="306" r:id="rId25"/>
    <p:sldId id="310" r:id="rId26"/>
    <p:sldId id="309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7512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A139D-E436-4D96-82C7-EE8D98001D44}" v="1" dt="2020-03-30T00:40:34.958"/>
    <p1510:client id="{11CAA91B-65AF-4393-BCF9-FACD4E11938D}" v="84" dt="2020-03-30T13:04:32.473"/>
    <p1510:client id="{20D2870E-5D19-4572-857B-5BAF777DAB77}" v="9" dt="2020-09-17T20:54:04.104"/>
    <p1510:client id="{30FCE8D4-66EB-47E0-99D9-9AD0B0C7C265}" v="6" dt="2020-09-17T16:31:58.600"/>
    <p1510:client id="{41FAF6ED-D58C-48B4-BEF5-2B953D82F8B6}" v="2" dt="2020-09-21T18:55:47.324"/>
    <p1510:client id="{6FA6CBD8-AD43-492F-90DF-0FCBD584A8FD}" v="42" dt="2020-03-27T20:14:33.458"/>
    <p1510:client id="{9DB6D70D-19CC-4BA4-B75D-A236E5CD8C11}" v="78" dt="2020-09-22T17:02:38.515"/>
    <p1510:client id="{C32E55AF-8312-4A83-B8EA-16039B436BD0}" v="1" dt="2020-09-17T14:29:37.828"/>
    <p1510:client id="{DBF2CAF5-814F-4BFC-8EE2-8CA1E0F8F47D}" v="27" dt="2020-09-21T18:20:13.881"/>
    <p1510:client id="{DC655345-E6EA-420D-8529-25330892DE76}" v="29" dt="2020-09-17T14:36:04.315"/>
    <p1510:client id="{F06BDE45-4787-4660-85AC-CE3E3985FC7C}" v="551" dt="2020-03-29T15:10:48.839"/>
    <p1510:client id="{F6F6DE2F-A58C-4FB1-9AB8-71DDB811E094}" v="6" dt="2020-03-30T13:49:53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465" autoAdjust="0"/>
  </p:normalViewPr>
  <p:slideViewPr>
    <p:cSldViewPr snapToGrid="0" showGuides="1">
      <p:cViewPr varScale="1">
        <p:scale>
          <a:sx n="98" d="100"/>
          <a:sy n="98" d="100"/>
        </p:scale>
        <p:origin x="1014" y="90"/>
      </p:cViewPr>
      <p:guideLst>
        <p:guide orient="horz" pos="2328"/>
        <p:guide pos="3864"/>
        <p:guide pos="7512"/>
        <p:guide pos="144"/>
        <p:guide orient="horz" pos="624"/>
        <p:guide orient="horz" pos="40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5D3EB-CBDD-4100-83B7-3BFE0A8F4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B4595-A79D-4567-9FE1-DCF31A42B3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C0719-993D-42E1-80ED-8F01056F36C2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E452F-E862-4273-987C-980229E53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E394C-9AD7-48EA-AB0F-18032A3E09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21AD-3AC0-48CB-8727-BB447FD226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59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3BC9C-6C58-464F-B94E-FD73C5FB016E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0DC36-8EFA-4378-9855-E019C55AC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2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9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59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640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4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0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47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85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4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59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97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93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09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95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C36-8EFA-4378-9855-E019C55AC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71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FBAF-82E9-49AD-B2CF-7D154E0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6A24-C05F-457B-AE62-1C48F816D844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8006A-94B1-44F7-972D-56767ED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Management Services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7BFAB-D84B-45E1-A0BD-2516AC1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007DB-4F12-4428-9C48-5120DF07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7484-C878-4F8D-9595-7CE069B5D022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Management Services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7FB99-7425-444D-B602-01B672BC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B465-A98F-407A-A8BA-0AC66858C1CC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Management Services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0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E66F-3DC3-4037-A77A-4856F6F26FAC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Management Services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8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4226-69DA-4211-B2C8-C29FD05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9F87-A85E-4B2D-AD65-7347293DDE16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Management Services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8D5F-2AB6-42D3-A54E-AB3E6032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AB07F-D5F7-402A-AE4E-027BF1C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2551-4D3D-453E-8251-DDDBE54592A1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Management Services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ECD90-B4F0-4DFB-BB3D-F2310207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6C3A-033E-474B-AB97-D8291A04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32B928-3A23-4FCA-AD1F-E45A467B5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C8376-6FC6-4A11-B0DB-9A148E9C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D7BC-ECD1-43AB-8A8D-697E5EC39A3F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Management Services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5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4354-50E7-48E2-9D9E-6BB368A946C6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Management Services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5798-6D50-4F8C-BE68-BA36244B4D05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Management Services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0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BB15-A24D-42E9-9CAE-BB827226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0849D-D3C3-462A-9751-4EAB0B91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AEB3-038C-43C1-9C04-B023A25B9A82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Management Services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75657-2BF9-4761-96B6-50EE3CFC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33DD-F288-48E6-9512-5B392B1E53A6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Management Services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66CFC-DC1F-4400-8CA5-1FAF1DAA9327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Office of Management Services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792319" y="2772274"/>
            <a:ext cx="2607364" cy="260736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516" y="1859965"/>
            <a:ext cx="9144000" cy="3323987"/>
          </a:xfrm>
        </p:spPr>
        <p:txBody>
          <a:bodyPr lIns="0" tIns="0" rIns="0" bIns="0" anchor="t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Adapting to Change: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Defining Change Management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b="1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25258" y="990933"/>
            <a:ext cx="3541486" cy="3541486"/>
          </a:xfrm>
          <a:prstGeom prst="diamond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ADKAR® forms the foundation of successful organizational change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7339"/>
            <a:ext cx="10515600" cy="4109624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latin typeface="+mj-lt"/>
              </a:rPr>
              <a:t>Ultimately, for a project or initiative to be successful, individuals in the organization have to do their jobs </a:t>
            </a:r>
            <a:r>
              <a:rPr lang="en-US" altLang="en-US" sz="2400" dirty="0" smtClean="0">
                <a:latin typeface="+mj-lt"/>
              </a:rPr>
              <a:t>differently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+mj-lt"/>
              </a:rPr>
              <a:t>ADKAR</a:t>
            </a:r>
            <a:r>
              <a:rPr lang="en-US" altLang="en-US" baseline="60000" dirty="0">
                <a:latin typeface="+mj-lt"/>
              </a:rPr>
              <a:t> </a:t>
            </a:r>
            <a:r>
              <a:rPr lang="en-US" altLang="en-US" sz="2400" dirty="0">
                <a:latin typeface="+mj-lt"/>
              </a:rPr>
              <a:t>provides a framework for understanding how individuals </a:t>
            </a:r>
            <a:r>
              <a:rPr lang="en-US" altLang="en-US" sz="2400" dirty="0" smtClean="0">
                <a:latin typeface="+mj-lt"/>
              </a:rPr>
              <a:t>change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+mj-lt"/>
              </a:rPr>
              <a:t>Managers and project teams can use ADKAR</a:t>
            </a:r>
            <a:r>
              <a:rPr lang="en-US" altLang="en-US" baseline="60000" dirty="0">
                <a:latin typeface="+mj-lt"/>
              </a:rPr>
              <a:t> </a:t>
            </a:r>
            <a:r>
              <a:rPr lang="en-US" altLang="en-US" sz="2400" dirty="0">
                <a:latin typeface="+mj-lt"/>
              </a:rPr>
              <a:t>to: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latin typeface="+mj-lt"/>
              </a:rPr>
              <a:t>Guide organizational change management plans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latin typeface="+mj-lt"/>
              </a:rPr>
              <a:t>Diagnose gaps and root causes of resistance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latin typeface="+mj-lt"/>
              </a:rPr>
              <a:t>Develop corrective actions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Management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4" y="365126"/>
            <a:ext cx="11155016" cy="854210"/>
          </a:xfrm>
        </p:spPr>
        <p:txBody>
          <a:bodyPr/>
          <a:lstStyle/>
          <a:p>
            <a:r>
              <a:rPr lang="en-US" b="1" dirty="0" err="1"/>
              <a:t>Prosci</a:t>
            </a:r>
            <a:r>
              <a:rPr lang="en-US" b="1" dirty="0"/>
              <a:t> ADKAR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44509"/>
            <a:ext cx="4114800" cy="276966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Office of Management Services</a:t>
            </a:r>
            <a:endParaRPr lang="en-US" b="1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125041"/>
              </p:ext>
            </p:extLst>
          </p:nvPr>
        </p:nvGraphicFramePr>
        <p:xfrm>
          <a:off x="198784" y="1364975"/>
          <a:ext cx="11807686" cy="5079534"/>
        </p:xfrm>
        <a:graphic>
          <a:graphicData uri="http://schemas.openxmlformats.org/drawingml/2006/table">
            <a:tbl>
              <a:tblPr bandRow="1"/>
              <a:tblGrid>
                <a:gridCol w="2768699">
                  <a:extLst>
                    <a:ext uri="{9D8B030D-6E8A-4147-A177-3AD203B41FA5}">
                      <a16:colId xmlns:a16="http://schemas.microsoft.com/office/drawing/2014/main" val="379720613"/>
                    </a:ext>
                  </a:extLst>
                </a:gridCol>
                <a:gridCol w="3175861">
                  <a:extLst>
                    <a:ext uri="{9D8B030D-6E8A-4147-A177-3AD203B41FA5}">
                      <a16:colId xmlns:a16="http://schemas.microsoft.com/office/drawing/2014/main" val="844998583"/>
                    </a:ext>
                  </a:extLst>
                </a:gridCol>
                <a:gridCol w="2931563">
                  <a:extLst>
                    <a:ext uri="{9D8B030D-6E8A-4147-A177-3AD203B41FA5}">
                      <a16:colId xmlns:a16="http://schemas.microsoft.com/office/drawing/2014/main" val="2165843540"/>
                    </a:ext>
                  </a:extLst>
                </a:gridCol>
                <a:gridCol w="2931563">
                  <a:extLst>
                    <a:ext uri="{9D8B030D-6E8A-4147-A177-3AD203B41FA5}">
                      <a16:colId xmlns:a16="http://schemas.microsoft.com/office/drawing/2014/main" val="1107002645"/>
                    </a:ext>
                  </a:extLst>
                </a:gridCol>
              </a:tblGrid>
              <a:tr h="4418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5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ADKAR element: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Definition: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What you hear: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Without: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732659"/>
                  </a:ext>
                </a:extLst>
              </a:tr>
              <a:tr h="9552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100" dirty="0">
                          <a:solidFill>
                            <a:schemeClr val="accent1"/>
                          </a:solidFill>
                          <a:latin typeface="+mj-lt"/>
                        </a:rPr>
                        <a:t>Awareness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5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Of the need for change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5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“I understand why…”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r>
                        <a:rPr lang="en-US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Employees ask the same question over and over</a:t>
                      </a:r>
                    </a:p>
                    <a:p>
                      <a:r>
                        <a:rPr lang="en-US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Hoarding of information and resources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930197"/>
                  </a:ext>
                </a:extLst>
              </a:tr>
              <a:tr h="734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100" dirty="0">
                          <a:solidFill>
                            <a:schemeClr val="accent1"/>
                          </a:solidFill>
                          <a:latin typeface="+mj-lt"/>
                        </a:rPr>
                        <a:t>Desire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5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To participate and </a:t>
                      </a:r>
                      <a:br>
                        <a:rPr lang="en-US" sz="15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</a:br>
                      <a:r>
                        <a:rPr lang="en-US" sz="15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support the change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5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“I have decided to…”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Lower productivity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Increased turnover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Delays in implementation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337689"/>
                  </a:ext>
                </a:extLst>
              </a:tr>
              <a:tr h="734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100" dirty="0">
                          <a:solidFill>
                            <a:schemeClr val="accent1"/>
                          </a:solidFill>
                          <a:latin typeface="+mj-lt"/>
                        </a:rPr>
                        <a:t>Knowledge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5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On how to change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5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“I know how to…”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 defTabSz="914400" rtl="0" eaLnBrk="1" fontAlgn="base" latinLnBrk="0" hangingPunct="1">
                        <a:lnSpc>
                          <a:spcPct val="85000"/>
                        </a:lnSpc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Lower utilization or incorrect usage of new systems</a:t>
                      </a:r>
                      <a:br>
                        <a:rPr lang="en-US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Sustained </a:t>
                      </a:r>
                      <a:r>
                        <a:rPr lang="en-US" sz="12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reduction</a:t>
                      </a:r>
                      <a:r>
                        <a:rPr lang="en-US" sz="1200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in </a:t>
                      </a:r>
                      <a:r>
                        <a:rPr lang="en-US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productivity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459862"/>
                  </a:ext>
                </a:extLst>
              </a:tr>
              <a:tr h="1062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100" dirty="0">
                          <a:solidFill>
                            <a:schemeClr val="accent1"/>
                          </a:solidFill>
                          <a:latin typeface="+mj-lt"/>
                        </a:rPr>
                        <a:t>Ability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5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To implement required </a:t>
                      </a:r>
                      <a:br>
                        <a:rPr lang="en-US" sz="15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</a:br>
                      <a:r>
                        <a:rPr lang="en-US" sz="15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skills and behaviors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5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“I am able to…”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 defTabSz="914400" rtl="0" eaLnBrk="1" fontAlgn="base" latinLnBrk="0" hangingPunct="1">
                        <a:lnSpc>
                          <a:spcPct val="85000"/>
                        </a:lnSpc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Employees worry whether they can be successful </a:t>
                      </a:r>
                      <a:r>
                        <a:rPr lang="en-US" sz="12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1200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future</a:t>
                      </a:r>
                    </a:p>
                    <a:p>
                      <a:pPr marL="0" indent="0" algn="l" defTabSz="914400" rtl="0" eaLnBrk="1" fontAlgn="base" latinLnBrk="0" hangingPunct="1">
                        <a:lnSpc>
                          <a:spcPct val="85000"/>
                        </a:lnSpc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Greater impact on customers and partners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735725"/>
                  </a:ext>
                </a:extLst>
              </a:tr>
              <a:tr h="1124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100" dirty="0">
                          <a:solidFill>
                            <a:schemeClr val="accent1"/>
                          </a:solidFill>
                          <a:latin typeface="+mj-lt"/>
                        </a:rPr>
                        <a:t>Reinforcement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5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To sustain the change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5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“I will continue to…”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 defTabSz="914400" rtl="0" eaLnBrk="1" fontAlgn="base" latinLnBrk="0" hangingPunct="1">
                        <a:lnSpc>
                          <a:spcPct val="85000"/>
                        </a:lnSpc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Employees revert back to old ways of doing work</a:t>
                      </a:r>
                      <a:br>
                        <a:rPr lang="en-US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Ultimate utilization is less than anticipated</a:t>
                      </a:r>
                      <a:br>
                        <a:rPr lang="en-US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The organization creates a history of poorly managed change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912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8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294" y="365125"/>
            <a:ext cx="10828506" cy="1325563"/>
          </a:xfrm>
        </p:spPr>
        <p:txBody>
          <a:bodyPr>
            <a:normAutofit/>
          </a:bodyPr>
          <a:lstStyle/>
          <a:p>
            <a:r>
              <a:rPr lang="en-US" altLang="en-US" sz="3600" b="1" dirty="0" smtClean="0"/>
              <a:t>Managing individual change with </a:t>
            </a:r>
            <a:r>
              <a:rPr lang="en-US" altLang="en-US" sz="3600" b="1" dirty="0"/>
              <a:t>ADKAR®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b="1" dirty="0">
                <a:latin typeface="+mj-lt"/>
              </a:rPr>
              <a:t>ADKAR</a:t>
            </a:r>
            <a:r>
              <a:rPr lang="en-US" altLang="en-US" sz="1400" b="1" baseline="76000" dirty="0">
                <a:latin typeface="+mj-lt"/>
              </a:rPr>
              <a:t>® </a:t>
            </a:r>
            <a:r>
              <a:rPr lang="en-US" altLang="en-US" sz="2400" b="1" dirty="0">
                <a:latin typeface="+mj-lt"/>
              </a:rPr>
              <a:t>describes the key building blocks for successful change </a:t>
            </a:r>
          </a:p>
          <a:p>
            <a:pPr lvl="1">
              <a:buFont typeface="Open Sans" panose="020B0604020202020204" pitchFamily="34" charset="0"/>
              <a:buChar char="–"/>
              <a:defRPr/>
            </a:pPr>
            <a:r>
              <a:rPr lang="en-US" altLang="en-US" sz="2000" b="1" dirty="0">
                <a:latin typeface="+mj-lt"/>
              </a:rPr>
              <a:t>Personal or professional</a:t>
            </a:r>
          </a:p>
          <a:p>
            <a:pPr marL="274637" lvl="1" indent="0">
              <a:buNone/>
              <a:defRPr/>
            </a:pPr>
            <a:endParaRPr lang="en-US" altLang="en-US" sz="2000" b="1" dirty="0">
              <a:latin typeface="+mj-lt"/>
            </a:endParaRPr>
          </a:p>
          <a:p>
            <a:pPr marL="274637" lvl="1" indent="0">
              <a:buNone/>
              <a:defRPr/>
            </a:pPr>
            <a:endParaRPr lang="en-US" altLang="en-US" sz="2000" b="1" dirty="0">
              <a:latin typeface="+mj-lt"/>
            </a:endParaRPr>
          </a:p>
          <a:p>
            <a:pPr>
              <a:defRPr/>
            </a:pPr>
            <a:r>
              <a:rPr lang="en-US" altLang="en-US" sz="2400" b="1" dirty="0">
                <a:latin typeface="+mj-lt"/>
              </a:rPr>
              <a:t>Success with change requires all elements of the ADKAR</a:t>
            </a:r>
            <a:r>
              <a:rPr lang="en-US" altLang="en-US" sz="1400" b="1" baseline="76000" dirty="0">
                <a:latin typeface="+mj-lt"/>
              </a:rPr>
              <a:t>®</a:t>
            </a:r>
            <a:r>
              <a:rPr lang="en-US" altLang="en-US" sz="2400" b="1" dirty="0">
                <a:latin typeface="+mj-lt"/>
              </a:rPr>
              <a:t> Model to be present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3200" dirty="0" err="1">
                <a:latin typeface="+mj-lt"/>
              </a:rPr>
              <a:t>Prosci</a:t>
            </a:r>
            <a:r>
              <a:rPr lang="en-US" sz="1600" baseline="76000" dirty="0">
                <a:latin typeface="+mj-lt"/>
              </a:rPr>
              <a:t>®</a:t>
            </a:r>
            <a:r>
              <a:rPr lang="en-US" sz="3200" dirty="0">
                <a:latin typeface="+mj-lt"/>
              </a:rPr>
              <a:t> ADKAR</a:t>
            </a:r>
            <a:r>
              <a:rPr lang="en-US" sz="1600" baseline="76000" dirty="0">
                <a:latin typeface="+mj-lt"/>
              </a:rPr>
              <a:t>®</a:t>
            </a:r>
            <a:r>
              <a:rPr lang="en-US" sz="3200" dirty="0">
                <a:latin typeface="+mj-lt"/>
              </a:rPr>
              <a:t>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Management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5E5B4AD4-6895-4772-905E-022F637BC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81" y="2879035"/>
            <a:ext cx="3703638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7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365125"/>
            <a:ext cx="10916478" cy="1325563"/>
          </a:xfrm>
        </p:spPr>
        <p:txBody>
          <a:bodyPr/>
          <a:lstStyle/>
          <a:p>
            <a:r>
              <a:rPr lang="en-US" altLang="en-US" b="1" dirty="0" smtClean="0"/>
              <a:t>Who is involved in managing </a:t>
            </a:r>
            <a:r>
              <a:rPr lang="en-US" altLang="en-US" b="1" dirty="0" smtClean="0"/>
              <a:t>change?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Office of Management Services</a:t>
            </a:r>
            <a:endParaRPr lang="en-US" b="1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CD50BC91-6EAD-43DF-9552-54FC0D5886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626" y="1410511"/>
            <a:ext cx="10136080" cy="5107021"/>
            <a:chOff x="398" y="1040"/>
            <a:chExt cx="2530" cy="2560"/>
          </a:xfrm>
        </p:grpSpPr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FA6C1E52-59A1-4CFC-89E5-3231D10F55D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8" y="1040"/>
              <a:ext cx="2530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30C89E84-385D-4F6A-BA1F-6FC3E5749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1040"/>
              <a:ext cx="192" cy="115"/>
            </a:xfrm>
            <a:prstGeom prst="rect">
              <a:avLst/>
            </a:prstGeom>
            <a:solidFill>
              <a:srgbClr val="F98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6656D137-9D5C-4194-8A79-D2F2EA986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1989"/>
              <a:ext cx="192" cy="115"/>
            </a:xfrm>
            <a:prstGeom prst="rect">
              <a:avLst/>
            </a:prstGeom>
            <a:solidFill>
              <a:srgbClr val="F98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3F16857-22E7-4603-8CFF-532419BCD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1700"/>
              <a:ext cx="195" cy="223"/>
            </a:xfrm>
            <a:custGeom>
              <a:avLst/>
              <a:gdLst>
                <a:gd name="T0" fmla="*/ 195 w 195"/>
                <a:gd name="T1" fmla="*/ 57 h 223"/>
                <a:gd name="T2" fmla="*/ 99 w 195"/>
                <a:gd name="T3" fmla="*/ 223 h 223"/>
                <a:gd name="T4" fmla="*/ 0 w 195"/>
                <a:gd name="T5" fmla="*/ 166 h 223"/>
                <a:gd name="T6" fmla="*/ 96 w 195"/>
                <a:gd name="T7" fmla="*/ 0 h 223"/>
                <a:gd name="T8" fmla="*/ 195 w 195"/>
                <a:gd name="T9" fmla="*/ 57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23">
                  <a:moveTo>
                    <a:pt x="195" y="57"/>
                  </a:moveTo>
                  <a:lnTo>
                    <a:pt x="99" y="223"/>
                  </a:lnTo>
                  <a:lnTo>
                    <a:pt x="0" y="166"/>
                  </a:lnTo>
                  <a:lnTo>
                    <a:pt x="96" y="0"/>
                  </a:lnTo>
                  <a:lnTo>
                    <a:pt x="195" y="57"/>
                  </a:lnTo>
                  <a:close/>
                </a:path>
              </a:pathLst>
            </a:custGeom>
            <a:solidFill>
              <a:srgbClr val="F98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5A237EE-4A3A-4F3E-B1EC-A2BECA035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1259"/>
              <a:ext cx="196" cy="223"/>
            </a:xfrm>
            <a:custGeom>
              <a:avLst/>
              <a:gdLst>
                <a:gd name="T0" fmla="*/ 100 w 196"/>
                <a:gd name="T1" fmla="*/ 0 h 223"/>
                <a:gd name="T2" fmla="*/ 196 w 196"/>
                <a:gd name="T3" fmla="*/ 166 h 223"/>
                <a:gd name="T4" fmla="*/ 96 w 196"/>
                <a:gd name="T5" fmla="*/ 223 h 223"/>
                <a:gd name="T6" fmla="*/ 0 w 196"/>
                <a:gd name="T7" fmla="*/ 57 h 223"/>
                <a:gd name="T8" fmla="*/ 100 w 196"/>
                <a:gd name="T9" fmla="*/ 0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100" y="0"/>
                  </a:moveTo>
                  <a:lnTo>
                    <a:pt x="196" y="166"/>
                  </a:lnTo>
                  <a:lnTo>
                    <a:pt x="96" y="223"/>
                  </a:lnTo>
                  <a:lnTo>
                    <a:pt x="0" y="5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98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AB01E65-2387-4D1D-BDA5-59A34FBB1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" y="1259"/>
              <a:ext cx="196" cy="223"/>
            </a:xfrm>
            <a:custGeom>
              <a:avLst/>
              <a:gdLst>
                <a:gd name="T0" fmla="*/ 0 w 196"/>
                <a:gd name="T1" fmla="*/ 166 h 223"/>
                <a:gd name="T2" fmla="*/ 96 w 196"/>
                <a:gd name="T3" fmla="*/ 0 h 223"/>
                <a:gd name="T4" fmla="*/ 196 w 196"/>
                <a:gd name="T5" fmla="*/ 57 h 223"/>
                <a:gd name="T6" fmla="*/ 100 w 196"/>
                <a:gd name="T7" fmla="*/ 223 h 223"/>
                <a:gd name="T8" fmla="*/ 0 w 196"/>
                <a:gd name="T9" fmla="*/ 166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0" y="166"/>
                  </a:moveTo>
                  <a:lnTo>
                    <a:pt x="96" y="0"/>
                  </a:lnTo>
                  <a:lnTo>
                    <a:pt x="196" y="57"/>
                  </a:lnTo>
                  <a:lnTo>
                    <a:pt x="100" y="223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98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3982DEF-08DE-4B20-98B6-76D14673D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1700"/>
              <a:ext cx="196" cy="223"/>
            </a:xfrm>
            <a:custGeom>
              <a:avLst/>
              <a:gdLst>
                <a:gd name="T0" fmla="*/ 96 w 196"/>
                <a:gd name="T1" fmla="*/ 223 h 223"/>
                <a:gd name="T2" fmla="*/ 0 w 196"/>
                <a:gd name="T3" fmla="*/ 57 h 223"/>
                <a:gd name="T4" fmla="*/ 100 w 196"/>
                <a:gd name="T5" fmla="*/ 0 h 223"/>
                <a:gd name="T6" fmla="*/ 196 w 196"/>
                <a:gd name="T7" fmla="*/ 166 h 223"/>
                <a:gd name="T8" fmla="*/ 96 w 196"/>
                <a:gd name="T9" fmla="*/ 223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96" y="223"/>
                  </a:moveTo>
                  <a:lnTo>
                    <a:pt x="0" y="57"/>
                  </a:lnTo>
                  <a:lnTo>
                    <a:pt x="100" y="0"/>
                  </a:lnTo>
                  <a:lnTo>
                    <a:pt x="196" y="166"/>
                  </a:lnTo>
                  <a:lnTo>
                    <a:pt x="96" y="223"/>
                  </a:lnTo>
                  <a:close/>
                </a:path>
              </a:pathLst>
            </a:custGeom>
            <a:solidFill>
              <a:srgbClr val="F98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0409D9E0-B38E-4414-BDB5-DD6B59446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1112"/>
              <a:ext cx="922" cy="9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8D26D72-1CAE-4D5F-A4B4-D967BEC82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8" y="1103"/>
              <a:ext cx="942" cy="939"/>
            </a:xfrm>
            <a:custGeom>
              <a:avLst/>
              <a:gdLst>
                <a:gd name="T0" fmla="*/ 0 w 9800"/>
                <a:gd name="T1" fmla="*/ 0 h 9799"/>
                <a:gd name="T2" fmla="*/ 0 w 9800"/>
                <a:gd name="T3" fmla="*/ 0 h 9799"/>
                <a:gd name="T4" fmla="*/ 0 w 9800"/>
                <a:gd name="T5" fmla="*/ 0 h 9799"/>
                <a:gd name="T6" fmla="*/ 0 w 9800"/>
                <a:gd name="T7" fmla="*/ 0 h 9799"/>
                <a:gd name="T8" fmla="*/ 0 w 9800"/>
                <a:gd name="T9" fmla="*/ 0 h 9799"/>
                <a:gd name="T10" fmla="*/ 0 w 9800"/>
                <a:gd name="T11" fmla="*/ 0 h 9799"/>
                <a:gd name="T12" fmla="*/ 0 w 9800"/>
                <a:gd name="T13" fmla="*/ 0 h 9799"/>
                <a:gd name="T14" fmla="*/ 0 w 9800"/>
                <a:gd name="T15" fmla="*/ 0 h 9799"/>
                <a:gd name="T16" fmla="*/ 0 w 9800"/>
                <a:gd name="T17" fmla="*/ 0 h 9799"/>
                <a:gd name="T18" fmla="*/ 0 w 9800"/>
                <a:gd name="T19" fmla="*/ 0 h 9799"/>
                <a:gd name="T20" fmla="*/ 0 w 9800"/>
                <a:gd name="T21" fmla="*/ 0 h 9799"/>
                <a:gd name="T22" fmla="*/ 0 w 9800"/>
                <a:gd name="T23" fmla="*/ 0 h 9799"/>
                <a:gd name="T24" fmla="*/ 0 w 9800"/>
                <a:gd name="T25" fmla="*/ 0 h 9799"/>
                <a:gd name="T26" fmla="*/ 0 w 9800"/>
                <a:gd name="T27" fmla="*/ 0 h 9799"/>
                <a:gd name="T28" fmla="*/ 0 w 9800"/>
                <a:gd name="T29" fmla="*/ 0 h 9799"/>
                <a:gd name="T30" fmla="*/ 0 w 9800"/>
                <a:gd name="T31" fmla="*/ 0 h 9799"/>
                <a:gd name="T32" fmla="*/ 0 w 9800"/>
                <a:gd name="T33" fmla="*/ 0 h 9799"/>
                <a:gd name="T34" fmla="*/ 0 w 9800"/>
                <a:gd name="T35" fmla="*/ 0 h 9799"/>
                <a:gd name="T36" fmla="*/ 0 w 9800"/>
                <a:gd name="T37" fmla="*/ 0 h 9799"/>
                <a:gd name="T38" fmla="*/ 0 w 9800"/>
                <a:gd name="T39" fmla="*/ 0 h 9799"/>
                <a:gd name="T40" fmla="*/ 0 w 9800"/>
                <a:gd name="T41" fmla="*/ 0 h 9799"/>
                <a:gd name="T42" fmla="*/ 0 w 9800"/>
                <a:gd name="T43" fmla="*/ 0 h 9799"/>
                <a:gd name="T44" fmla="*/ 0 w 9800"/>
                <a:gd name="T45" fmla="*/ 0 h 9799"/>
                <a:gd name="T46" fmla="*/ 0 w 9800"/>
                <a:gd name="T47" fmla="*/ 0 h 9799"/>
                <a:gd name="T48" fmla="*/ 0 w 9800"/>
                <a:gd name="T49" fmla="*/ 0 h 9799"/>
                <a:gd name="T50" fmla="*/ 0 w 9800"/>
                <a:gd name="T51" fmla="*/ 0 h 9799"/>
                <a:gd name="T52" fmla="*/ 0 w 9800"/>
                <a:gd name="T53" fmla="*/ 0 h 9799"/>
                <a:gd name="T54" fmla="*/ 0 w 9800"/>
                <a:gd name="T55" fmla="*/ 0 h 9799"/>
                <a:gd name="T56" fmla="*/ 0 w 9800"/>
                <a:gd name="T57" fmla="*/ 0 h 9799"/>
                <a:gd name="T58" fmla="*/ 0 w 9800"/>
                <a:gd name="T59" fmla="*/ 0 h 9799"/>
                <a:gd name="T60" fmla="*/ 0 w 9800"/>
                <a:gd name="T61" fmla="*/ 0 h 9799"/>
                <a:gd name="T62" fmla="*/ 0 w 9800"/>
                <a:gd name="T63" fmla="*/ 0 h 9799"/>
                <a:gd name="T64" fmla="*/ 0 w 9800"/>
                <a:gd name="T65" fmla="*/ 0 h 9799"/>
                <a:gd name="T66" fmla="*/ 0 w 9800"/>
                <a:gd name="T67" fmla="*/ 0 h 9799"/>
                <a:gd name="T68" fmla="*/ 0 w 9800"/>
                <a:gd name="T69" fmla="*/ 0 h 9799"/>
                <a:gd name="T70" fmla="*/ 0 w 9800"/>
                <a:gd name="T71" fmla="*/ 0 h 9799"/>
                <a:gd name="T72" fmla="*/ 0 w 9800"/>
                <a:gd name="T73" fmla="*/ 0 h 9799"/>
                <a:gd name="T74" fmla="*/ 0 w 9800"/>
                <a:gd name="T75" fmla="*/ 0 h 9799"/>
                <a:gd name="T76" fmla="*/ 0 w 9800"/>
                <a:gd name="T77" fmla="*/ 0 h 9799"/>
                <a:gd name="T78" fmla="*/ 0 w 9800"/>
                <a:gd name="T79" fmla="*/ 0 h 9799"/>
                <a:gd name="T80" fmla="*/ 0 w 9800"/>
                <a:gd name="T81" fmla="*/ 0 h 9799"/>
                <a:gd name="T82" fmla="*/ 0 w 9800"/>
                <a:gd name="T83" fmla="*/ 0 h 9799"/>
                <a:gd name="T84" fmla="*/ 0 w 9800"/>
                <a:gd name="T85" fmla="*/ 0 h 9799"/>
                <a:gd name="T86" fmla="*/ 0 w 9800"/>
                <a:gd name="T87" fmla="*/ 0 h 9799"/>
                <a:gd name="T88" fmla="*/ 0 w 9800"/>
                <a:gd name="T89" fmla="*/ 0 h 9799"/>
                <a:gd name="T90" fmla="*/ 0 w 9800"/>
                <a:gd name="T91" fmla="*/ 0 h 9799"/>
                <a:gd name="T92" fmla="*/ 0 w 9800"/>
                <a:gd name="T93" fmla="*/ 0 h 9799"/>
                <a:gd name="T94" fmla="*/ 0 w 9800"/>
                <a:gd name="T95" fmla="*/ 0 h 9799"/>
                <a:gd name="T96" fmla="*/ 0 w 9800"/>
                <a:gd name="T97" fmla="*/ 0 h 9799"/>
                <a:gd name="T98" fmla="*/ 0 w 9800"/>
                <a:gd name="T99" fmla="*/ 0 h 9799"/>
                <a:gd name="T100" fmla="*/ 0 w 9800"/>
                <a:gd name="T101" fmla="*/ 0 h 9799"/>
                <a:gd name="T102" fmla="*/ 0 w 9800"/>
                <a:gd name="T103" fmla="*/ 0 h 9799"/>
                <a:gd name="T104" fmla="*/ 0 w 9800"/>
                <a:gd name="T105" fmla="*/ 0 h 9799"/>
                <a:gd name="T106" fmla="*/ 0 w 9800"/>
                <a:gd name="T107" fmla="*/ 0 h 9799"/>
                <a:gd name="T108" fmla="*/ 0 w 9800"/>
                <a:gd name="T109" fmla="*/ 0 h 9799"/>
                <a:gd name="T110" fmla="*/ 0 w 9800"/>
                <a:gd name="T111" fmla="*/ 0 h 9799"/>
                <a:gd name="T112" fmla="*/ 0 w 9800"/>
                <a:gd name="T113" fmla="*/ 0 h 9799"/>
                <a:gd name="T114" fmla="*/ 0 w 9800"/>
                <a:gd name="T115" fmla="*/ 0 h 9799"/>
                <a:gd name="T116" fmla="*/ 0 w 9800"/>
                <a:gd name="T117" fmla="*/ 0 h 97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800" h="9799">
                  <a:moveTo>
                    <a:pt x="196" y="4869"/>
                  </a:moveTo>
                  <a:lnTo>
                    <a:pt x="1" y="4899"/>
                  </a:lnTo>
                  <a:lnTo>
                    <a:pt x="3" y="4775"/>
                  </a:lnTo>
                  <a:lnTo>
                    <a:pt x="8" y="4650"/>
                  </a:lnTo>
                  <a:lnTo>
                    <a:pt x="16" y="4524"/>
                  </a:lnTo>
                  <a:lnTo>
                    <a:pt x="27" y="4401"/>
                  </a:lnTo>
                  <a:lnTo>
                    <a:pt x="58" y="4157"/>
                  </a:lnTo>
                  <a:lnTo>
                    <a:pt x="101" y="3916"/>
                  </a:lnTo>
                  <a:lnTo>
                    <a:pt x="155" y="3679"/>
                  </a:lnTo>
                  <a:lnTo>
                    <a:pt x="221" y="3446"/>
                  </a:lnTo>
                  <a:lnTo>
                    <a:pt x="298" y="3218"/>
                  </a:lnTo>
                  <a:lnTo>
                    <a:pt x="385" y="2996"/>
                  </a:lnTo>
                  <a:lnTo>
                    <a:pt x="484" y="2778"/>
                  </a:lnTo>
                  <a:lnTo>
                    <a:pt x="592" y="2567"/>
                  </a:lnTo>
                  <a:lnTo>
                    <a:pt x="710" y="2362"/>
                  </a:lnTo>
                  <a:lnTo>
                    <a:pt x="837" y="2163"/>
                  </a:lnTo>
                  <a:lnTo>
                    <a:pt x="973" y="1971"/>
                  </a:lnTo>
                  <a:lnTo>
                    <a:pt x="1119" y="1786"/>
                  </a:lnTo>
                  <a:lnTo>
                    <a:pt x="1273" y="1608"/>
                  </a:lnTo>
                  <a:lnTo>
                    <a:pt x="1435" y="1437"/>
                  </a:lnTo>
                  <a:lnTo>
                    <a:pt x="1605" y="1275"/>
                  </a:lnTo>
                  <a:lnTo>
                    <a:pt x="1782" y="1121"/>
                  </a:lnTo>
                  <a:lnTo>
                    <a:pt x="1968" y="975"/>
                  </a:lnTo>
                  <a:lnTo>
                    <a:pt x="2160" y="839"/>
                  </a:lnTo>
                  <a:lnTo>
                    <a:pt x="2358" y="711"/>
                  </a:lnTo>
                  <a:lnTo>
                    <a:pt x="2563" y="593"/>
                  </a:lnTo>
                  <a:lnTo>
                    <a:pt x="2774" y="485"/>
                  </a:lnTo>
                  <a:lnTo>
                    <a:pt x="2991" y="386"/>
                  </a:lnTo>
                  <a:lnTo>
                    <a:pt x="3213" y="298"/>
                  </a:lnTo>
                  <a:lnTo>
                    <a:pt x="3441" y="221"/>
                  </a:lnTo>
                  <a:lnTo>
                    <a:pt x="3674" y="155"/>
                  </a:lnTo>
                  <a:lnTo>
                    <a:pt x="3910" y="100"/>
                  </a:lnTo>
                  <a:lnTo>
                    <a:pt x="4151" y="57"/>
                  </a:lnTo>
                  <a:lnTo>
                    <a:pt x="4396" y="26"/>
                  </a:lnTo>
                  <a:lnTo>
                    <a:pt x="4521" y="14"/>
                  </a:lnTo>
                  <a:lnTo>
                    <a:pt x="4646" y="7"/>
                  </a:lnTo>
                  <a:lnTo>
                    <a:pt x="4771" y="2"/>
                  </a:lnTo>
                  <a:lnTo>
                    <a:pt x="4898" y="0"/>
                  </a:lnTo>
                  <a:lnTo>
                    <a:pt x="5027" y="2"/>
                  </a:lnTo>
                  <a:lnTo>
                    <a:pt x="5152" y="7"/>
                  </a:lnTo>
                  <a:lnTo>
                    <a:pt x="5277" y="15"/>
                  </a:lnTo>
                  <a:lnTo>
                    <a:pt x="5401" y="26"/>
                  </a:lnTo>
                  <a:lnTo>
                    <a:pt x="5645" y="57"/>
                  </a:lnTo>
                  <a:lnTo>
                    <a:pt x="5886" y="100"/>
                  </a:lnTo>
                  <a:lnTo>
                    <a:pt x="6123" y="154"/>
                  </a:lnTo>
                  <a:lnTo>
                    <a:pt x="6356" y="220"/>
                  </a:lnTo>
                  <a:lnTo>
                    <a:pt x="6584" y="297"/>
                  </a:lnTo>
                  <a:lnTo>
                    <a:pt x="6806" y="384"/>
                  </a:lnTo>
                  <a:lnTo>
                    <a:pt x="7024" y="483"/>
                  </a:lnTo>
                  <a:lnTo>
                    <a:pt x="7235" y="591"/>
                  </a:lnTo>
                  <a:lnTo>
                    <a:pt x="7440" y="709"/>
                  </a:lnTo>
                  <a:lnTo>
                    <a:pt x="7639" y="836"/>
                  </a:lnTo>
                  <a:lnTo>
                    <a:pt x="7831" y="972"/>
                  </a:lnTo>
                  <a:lnTo>
                    <a:pt x="8016" y="1118"/>
                  </a:lnTo>
                  <a:lnTo>
                    <a:pt x="8194" y="1272"/>
                  </a:lnTo>
                  <a:lnTo>
                    <a:pt x="8365" y="1434"/>
                  </a:lnTo>
                  <a:lnTo>
                    <a:pt x="8527" y="1604"/>
                  </a:lnTo>
                  <a:lnTo>
                    <a:pt x="8681" y="1782"/>
                  </a:lnTo>
                  <a:lnTo>
                    <a:pt x="8826" y="1967"/>
                  </a:lnTo>
                  <a:lnTo>
                    <a:pt x="8963" y="2158"/>
                  </a:lnTo>
                  <a:lnTo>
                    <a:pt x="9091" y="2357"/>
                  </a:lnTo>
                  <a:lnTo>
                    <a:pt x="9209" y="2562"/>
                  </a:lnTo>
                  <a:lnTo>
                    <a:pt x="9317" y="2773"/>
                  </a:lnTo>
                  <a:lnTo>
                    <a:pt x="9415" y="2990"/>
                  </a:lnTo>
                  <a:lnTo>
                    <a:pt x="9503" y="3212"/>
                  </a:lnTo>
                  <a:lnTo>
                    <a:pt x="9580" y="3440"/>
                  </a:lnTo>
                  <a:lnTo>
                    <a:pt x="9646" y="3673"/>
                  </a:lnTo>
                  <a:lnTo>
                    <a:pt x="9701" y="3909"/>
                  </a:lnTo>
                  <a:lnTo>
                    <a:pt x="9744" y="4150"/>
                  </a:lnTo>
                  <a:lnTo>
                    <a:pt x="9775" y="4395"/>
                  </a:lnTo>
                  <a:lnTo>
                    <a:pt x="9786" y="4521"/>
                  </a:lnTo>
                  <a:lnTo>
                    <a:pt x="9794" y="4645"/>
                  </a:lnTo>
                  <a:lnTo>
                    <a:pt x="9799" y="4771"/>
                  </a:lnTo>
                  <a:lnTo>
                    <a:pt x="9800" y="4897"/>
                  </a:lnTo>
                  <a:lnTo>
                    <a:pt x="9800" y="5025"/>
                  </a:lnTo>
                  <a:lnTo>
                    <a:pt x="9795" y="5151"/>
                  </a:lnTo>
                  <a:lnTo>
                    <a:pt x="9787" y="5276"/>
                  </a:lnTo>
                  <a:lnTo>
                    <a:pt x="9776" y="5400"/>
                  </a:lnTo>
                  <a:lnTo>
                    <a:pt x="9745" y="5644"/>
                  </a:lnTo>
                  <a:lnTo>
                    <a:pt x="9702" y="5885"/>
                  </a:lnTo>
                  <a:lnTo>
                    <a:pt x="9648" y="6122"/>
                  </a:lnTo>
                  <a:lnTo>
                    <a:pt x="9582" y="6355"/>
                  </a:lnTo>
                  <a:lnTo>
                    <a:pt x="9505" y="6583"/>
                  </a:lnTo>
                  <a:lnTo>
                    <a:pt x="9418" y="6805"/>
                  </a:lnTo>
                  <a:lnTo>
                    <a:pt x="9319" y="7023"/>
                  </a:lnTo>
                  <a:lnTo>
                    <a:pt x="9211" y="7234"/>
                  </a:lnTo>
                  <a:lnTo>
                    <a:pt x="9093" y="7439"/>
                  </a:lnTo>
                  <a:lnTo>
                    <a:pt x="8966" y="7638"/>
                  </a:lnTo>
                  <a:lnTo>
                    <a:pt x="8830" y="7830"/>
                  </a:lnTo>
                  <a:lnTo>
                    <a:pt x="8684" y="8015"/>
                  </a:lnTo>
                  <a:lnTo>
                    <a:pt x="8530" y="8193"/>
                  </a:lnTo>
                  <a:lnTo>
                    <a:pt x="8368" y="8364"/>
                  </a:lnTo>
                  <a:lnTo>
                    <a:pt x="8197" y="8526"/>
                  </a:lnTo>
                  <a:lnTo>
                    <a:pt x="8020" y="8680"/>
                  </a:lnTo>
                  <a:lnTo>
                    <a:pt x="7835" y="8825"/>
                  </a:lnTo>
                  <a:lnTo>
                    <a:pt x="7643" y="8962"/>
                  </a:lnTo>
                  <a:lnTo>
                    <a:pt x="7444" y="9090"/>
                  </a:lnTo>
                  <a:lnTo>
                    <a:pt x="7239" y="9208"/>
                  </a:lnTo>
                  <a:lnTo>
                    <a:pt x="7028" y="9316"/>
                  </a:lnTo>
                  <a:lnTo>
                    <a:pt x="6810" y="9414"/>
                  </a:lnTo>
                  <a:lnTo>
                    <a:pt x="6588" y="9502"/>
                  </a:lnTo>
                  <a:lnTo>
                    <a:pt x="6360" y="9579"/>
                  </a:lnTo>
                  <a:lnTo>
                    <a:pt x="6127" y="9645"/>
                  </a:lnTo>
                  <a:lnTo>
                    <a:pt x="5890" y="9700"/>
                  </a:lnTo>
                  <a:lnTo>
                    <a:pt x="5648" y="9743"/>
                  </a:lnTo>
                  <a:lnTo>
                    <a:pt x="5404" y="9774"/>
                  </a:lnTo>
                  <a:lnTo>
                    <a:pt x="5278" y="9785"/>
                  </a:lnTo>
                  <a:lnTo>
                    <a:pt x="5153" y="9793"/>
                  </a:lnTo>
                  <a:lnTo>
                    <a:pt x="5028" y="9798"/>
                  </a:lnTo>
                  <a:lnTo>
                    <a:pt x="4901" y="9799"/>
                  </a:lnTo>
                  <a:lnTo>
                    <a:pt x="4777" y="9799"/>
                  </a:lnTo>
                  <a:lnTo>
                    <a:pt x="4651" y="9794"/>
                  </a:lnTo>
                  <a:lnTo>
                    <a:pt x="4525" y="9786"/>
                  </a:lnTo>
                  <a:lnTo>
                    <a:pt x="4402" y="9775"/>
                  </a:lnTo>
                  <a:lnTo>
                    <a:pt x="4158" y="9744"/>
                  </a:lnTo>
                  <a:lnTo>
                    <a:pt x="3917" y="9701"/>
                  </a:lnTo>
                  <a:lnTo>
                    <a:pt x="3680" y="9647"/>
                  </a:lnTo>
                  <a:lnTo>
                    <a:pt x="3447" y="9581"/>
                  </a:lnTo>
                  <a:lnTo>
                    <a:pt x="3219" y="9504"/>
                  </a:lnTo>
                  <a:lnTo>
                    <a:pt x="2997" y="9417"/>
                  </a:lnTo>
                  <a:lnTo>
                    <a:pt x="2779" y="9318"/>
                  </a:lnTo>
                  <a:lnTo>
                    <a:pt x="2568" y="9210"/>
                  </a:lnTo>
                  <a:lnTo>
                    <a:pt x="2363" y="9092"/>
                  </a:lnTo>
                  <a:lnTo>
                    <a:pt x="2164" y="8965"/>
                  </a:lnTo>
                  <a:lnTo>
                    <a:pt x="1972" y="8829"/>
                  </a:lnTo>
                  <a:lnTo>
                    <a:pt x="1787" y="8683"/>
                  </a:lnTo>
                  <a:lnTo>
                    <a:pt x="1609" y="8529"/>
                  </a:lnTo>
                  <a:lnTo>
                    <a:pt x="1438" y="8367"/>
                  </a:lnTo>
                  <a:lnTo>
                    <a:pt x="1276" y="8196"/>
                  </a:lnTo>
                  <a:lnTo>
                    <a:pt x="1122" y="8019"/>
                  </a:lnTo>
                  <a:lnTo>
                    <a:pt x="976" y="7834"/>
                  </a:lnTo>
                  <a:lnTo>
                    <a:pt x="840" y="7642"/>
                  </a:lnTo>
                  <a:lnTo>
                    <a:pt x="712" y="7443"/>
                  </a:lnTo>
                  <a:lnTo>
                    <a:pt x="594" y="7238"/>
                  </a:lnTo>
                  <a:lnTo>
                    <a:pt x="486" y="7027"/>
                  </a:lnTo>
                  <a:lnTo>
                    <a:pt x="387" y="6809"/>
                  </a:lnTo>
                  <a:lnTo>
                    <a:pt x="299" y="6587"/>
                  </a:lnTo>
                  <a:lnTo>
                    <a:pt x="222" y="6359"/>
                  </a:lnTo>
                  <a:lnTo>
                    <a:pt x="156" y="6126"/>
                  </a:lnTo>
                  <a:lnTo>
                    <a:pt x="101" y="5890"/>
                  </a:lnTo>
                  <a:lnTo>
                    <a:pt x="58" y="5647"/>
                  </a:lnTo>
                  <a:lnTo>
                    <a:pt x="27" y="5403"/>
                  </a:lnTo>
                  <a:lnTo>
                    <a:pt x="15" y="5277"/>
                  </a:lnTo>
                  <a:lnTo>
                    <a:pt x="8" y="5152"/>
                  </a:lnTo>
                  <a:lnTo>
                    <a:pt x="3" y="5027"/>
                  </a:lnTo>
                  <a:lnTo>
                    <a:pt x="1" y="4900"/>
                  </a:lnTo>
                  <a:cubicBezTo>
                    <a:pt x="0" y="4851"/>
                    <a:pt x="36" y="4809"/>
                    <a:pt x="84" y="4800"/>
                  </a:cubicBezTo>
                  <a:cubicBezTo>
                    <a:pt x="133" y="4792"/>
                    <a:pt x="180" y="4821"/>
                    <a:pt x="196" y="4867"/>
                  </a:cubicBezTo>
                  <a:lnTo>
                    <a:pt x="196" y="4869"/>
                  </a:lnTo>
                  <a:close/>
                  <a:moveTo>
                    <a:pt x="6" y="4931"/>
                  </a:moveTo>
                  <a:lnTo>
                    <a:pt x="201" y="4898"/>
                  </a:lnTo>
                  <a:lnTo>
                    <a:pt x="202" y="5019"/>
                  </a:lnTo>
                  <a:lnTo>
                    <a:pt x="207" y="5140"/>
                  </a:lnTo>
                  <a:lnTo>
                    <a:pt x="215" y="5259"/>
                  </a:lnTo>
                  <a:lnTo>
                    <a:pt x="225" y="5377"/>
                  </a:lnTo>
                  <a:lnTo>
                    <a:pt x="255" y="5613"/>
                  </a:lnTo>
                  <a:lnTo>
                    <a:pt x="296" y="5844"/>
                  </a:lnTo>
                  <a:lnTo>
                    <a:pt x="349" y="6072"/>
                  </a:lnTo>
                  <a:lnTo>
                    <a:pt x="412" y="6295"/>
                  </a:lnTo>
                  <a:lnTo>
                    <a:pt x="485" y="6513"/>
                  </a:lnTo>
                  <a:lnTo>
                    <a:pt x="570" y="6727"/>
                  </a:lnTo>
                  <a:lnTo>
                    <a:pt x="663" y="6935"/>
                  </a:lnTo>
                  <a:lnTo>
                    <a:pt x="768" y="7138"/>
                  </a:lnTo>
                  <a:lnTo>
                    <a:pt x="881" y="7335"/>
                  </a:lnTo>
                  <a:lnTo>
                    <a:pt x="1003" y="7526"/>
                  </a:lnTo>
                  <a:lnTo>
                    <a:pt x="1134" y="7710"/>
                  </a:lnTo>
                  <a:lnTo>
                    <a:pt x="1273" y="7888"/>
                  </a:lnTo>
                  <a:lnTo>
                    <a:pt x="1421" y="8059"/>
                  </a:lnTo>
                  <a:lnTo>
                    <a:pt x="1577" y="8222"/>
                  </a:lnTo>
                  <a:lnTo>
                    <a:pt x="1739" y="8378"/>
                  </a:lnTo>
                  <a:lnTo>
                    <a:pt x="1910" y="8526"/>
                  </a:lnTo>
                  <a:lnTo>
                    <a:pt x="2087" y="8665"/>
                  </a:lnTo>
                  <a:lnTo>
                    <a:pt x="2272" y="8796"/>
                  </a:lnTo>
                  <a:lnTo>
                    <a:pt x="2462" y="8919"/>
                  </a:lnTo>
                  <a:lnTo>
                    <a:pt x="2659" y="9032"/>
                  </a:lnTo>
                  <a:lnTo>
                    <a:pt x="2862" y="9136"/>
                  </a:lnTo>
                  <a:lnTo>
                    <a:pt x="3070" y="9230"/>
                  </a:lnTo>
                  <a:lnTo>
                    <a:pt x="3284" y="9314"/>
                  </a:lnTo>
                  <a:lnTo>
                    <a:pt x="3502" y="9388"/>
                  </a:lnTo>
                  <a:lnTo>
                    <a:pt x="3724" y="9452"/>
                  </a:lnTo>
                  <a:lnTo>
                    <a:pt x="3952" y="9505"/>
                  </a:lnTo>
                  <a:lnTo>
                    <a:pt x="4183" y="9546"/>
                  </a:lnTo>
                  <a:lnTo>
                    <a:pt x="4420" y="9576"/>
                  </a:lnTo>
                  <a:lnTo>
                    <a:pt x="4538" y="9587"/>
                  </a:lnTo>
                  <a:lnTo>
                    <a:pt x="4658" y="9595"/>
                  </a:lnTo>
                  <a:lnTo>
                    <a:pt x="4778" y="9599"/>
                  </a:lnTo>
                  <a:lnTo>
                    <a:pt x="4899" y="9599"/>
                  </a:lnTo>
                  <a:lnTo>
                    <a:pt x="5020" y="9598"/>
                  </a:lnTo>
                  <a:lnTo>
                    <a:pt x="5140" y="9594"/>
                  </a:lnTo>
                  <a:lnTo>
                    <a:pt x="5261" y="9586"/>
                  </a:lnTo>
                  <a:lnTo>
                    <a:pt x="5378" y="9576"/>
                  </a:lnTo>
                  <a:lnTo>
                    <a:pt x="5614" y="9546"/>
                  </a:lnTo>
                  <a:lnTo>
                    <a:pt x="5845" y="9505"/>
                  </a:lnTo>
                  <a:lnTo>
                    <a:pt x="6073" y="9453"/>
                  </a:lnTo>
                  <a:lnTo>
                    <a:pt x="6296" y="9389"/>
                  </a:lnTo>
                  <a:lnTo>
                    <a:pt x="6514" y="9316"/>
                  </a:lnTo>
                  <a:lnTo>
                    <a:pt x="6728" y="9232"/>
                  </a:lnTo>
                  <a:lnTo>
                    <a:pt x="6936" y="9138"/>
                  </a:lnTo>
                  <a:lnTo>
                    <a:pt x="7139" y="9034"/>
                  </a:lnTo>
                  <a:lnTo>
                    <a:pt x="7336" y="8921"/>
                  </a:lnTo>
                  <a:lnTo>
                    <a:pt x="7527" y="8799"/>
                  </a:lnTo>
                  <a:lnTo>
                    <a:pt x="7711" y="8668"/>
                  </a:lnTo>
                  <a:lnTo>
                    <a:pt x="7889" y="8528"/>
                  </a:lnTo>
                  <a:lnTo>
                    <a:pt x="8060" y="8381"/>
                  </a:lnTo>
                  <a:lnTo>
                    <a:pt x="8223" y="8225"/>
                  </a:lnTo>
                  <a:lnTo>
                    <a:pt x="8379" y="8063"/>
                  </a:lnTo>
                  <a:lnTo>
                    <a:pt x="8527" y="7892"/>
                  </a:lnTo>
                  <a:lnTo>
                    <a:pt x="8666" y="7715"/>
                  </a:lnTo>
                  <a:lnTo>
                    <a:pt x="8797" y="7530"/>
                  </a:lnTo>
                  <a:lnTo>
                    <a:pt x="8920" y="7340"/>
                  </a:lnTo>
                  <a:lnTo>
                    <a:pt x="9033" y="7143"/>
                  </a:lnTo>
                  <a:lnTo>
                    <a:pt x="9137" y="6940"/>
                  </a:lnTo>
                  <a:lnTo>
                    <a:pt x="9231" y="6732"/>
                  </a:lnTo>
                  <a:lnTo>
                    <a:pt x="9315" y="6519"/>
                  </a:lnTo>
                  <a:lnTo>
                    <a:pt x="9389" y="6301"/>
                  </a:lnTo>
                  <a:lnTo>
                    <a:pt x="9453" y="6077"/>
                  </a:lnTo>
                  <a:lnTo>
                    <a:pt x="9506" y="5850"/>
                  </a:lnTo>
                  <a:lnTo>
                    <a:pt x="9547" y="5619"/>
                  </a:lnTo>
                  <a:lnTo>
                    <a:pt x="9577" y="5382"/>
                  </a:lnTo>
                  <a:lnTo>
                    <a:pt x="9588" y="5263"/>
                  </a:lnTo>
                  <a:lnTo>
                    <a:pt x="9596" y="5144"/>
                  </a:lnTo>
                  <a:lnTo>
                    <a:pt x="9600" y="5024"/>
                  </a:lnTo>
                  <a:lnTo>
                    <a:pt x="9600" y="4900"/>
                  </a:lnTo>
                  <a:lnTo>
                    <a:pt x="9599" y="4778"/>
                  </a:lnTo>
                  <a:lnTo>
                    <a:pt x="9595" y="4658"/>
                  </a:lnTo>
                  <a:lnTo>
                    <a:pt x="9587" y="4538"/>
                  </a:lnTo>
                  <a:lnTo>
                    <a:pt x="9577" y="4421"/>
                  </a:lnTo>
                  <a:lnTo>
                    <a:pt x="9547" y="4185"/>
                  </a:lnTo>
                  <a:lnTo>
                    <a:pt x="9506" y="3954"/>
                  </a:lnTo>
                  <a:lnTo>
                    <a:pt x="9454" y="3727"/>
                  </a:lnTo>
                  <a:lnTo>
                    <a:pt x="9390" y="3504"/>
                  </a:lnTo>
                  <a:lnTo>
                    <a:pt x="9317" y="3286"/>
                  </a:lnTo>
                  <a:lnTo>
                    <a:pt x="9233" y="3073"/>
                  </a:lnTo>
                  <a:lnTo>
                    <a:pt x="9139" y="2865"/>
                  </a:lnTo>
                  <a:lnTo>
                    <a:pt x="9035" y="2662"/>
                  </a:lnTo>
                  <a:lnTo>
                    <a:pt x="8922" y="2465"/>
                  </a:lnTo>
                  <a:lnTo>
                    <a:pt x="8800" y="2275"/>
                  </a:lnTo>
                  <a:lnTo>
                    <a:pt x="8669" y="2090"/>
                  </a:lnTo>
                  <a:lnTo>
                    <a:pt x="8529" y="1912"/>
                  </a:lnTo>
                  <a:lnTo>
                    <a:pt x="8382" y="1742"/>
                  </a:lnTo>
                  <a:lnTo>
                    <a:pt x="8226" y="1579"/>
                  </a:lnTo>
                  <a:lnTo>
                    <a:pt x="8064" y="1423"/>
                  </a:lnTo>
                  <a:lnTo>
                    <a:pt x="7893" y="1275"/>
                  </a:lnTo>
                  <a:lnTo>
                    <a:pt x="7716" y="1136"/>
                  </a:lnTo>
                  <a:lnTo>
                    <a:pt x="7531" y="1005"/>
                  </a:lnTo>
                  <a:lnTo>
                    <a:pt x="7341" y="882"/>
                  </a:lnTo>
                  <a:lnTo>
                    <a:pt x="7144" y="769"/>
                  </a:lnTo>
                  <a:lnTo>
                    <a:pt x="6941" y="665"/>
                  </a:lnTo>
                  <a:lnTo>
                    <a:pt x="6733" y="571"/>
                  </a:lnTo>
                  <a:lnTo>
                    <a:pt x="6520" y="487"/>
                  </a:lnTo>
                  <a:lnTo>
                    <a:pt x="6302" y="413"/>
                  </a:lnTo>
                  <a:lnTo>
                    <a:pt x="6078" y="349"/>
                  </a:lnTo>
                  <a:lnTo>
                    <a:pt x="5851" y="296"/>
                  </a:lnTo>
                  <a:lnTo>
                    <a:pt x="5620" y="255"/>
                  </a:lnTo>
                  <a:lnTo>
                    <a:pt x="5383" y="225"/>
                  </a:lnTo>
                  <a:lnTo>
                    <a:pt x="5264" y="214"/>
                  </a:lnTo>
                  <a:lnTo>
                    <a:pt x="5145" y="206"/>
                  </a:lnTo>
                  <a:lnTo>
                    <a:pt x="5024" y="202"/>
                  </a:lnTo>
                  <a:lnTo>
                    <a:pt x="4901" y="200"/>
                  </a:lnTo>
                  <a:lnTo>
                    <a:pt x="4780" y="201"/>
                  </a:lnTo>
                  <a:lnTo>
                    <a:pt x="4659" y="206"/>
                  </a:lnTo>
                  <a:lnTo>
                    <a:pt x="4539" y="214"/>
                  </a:lnTo>
                  <a:lnTo>
                    <a:pt x="4422" y="224"/>
                  </a:lnTo>
                  <a:lnTo>
                    <a:pt x="4186" y="254"/>
                  </a:lnTo>
                  <a:lnTo>
                    <a:pt x="3956" y="295"/>
                  </a:lnTo>
                  <a:lnTo>
                    <a:pt x="3728" y="348"/>
                  </a:lnTo>
                  <a:lnTo>
                    <a:pt x="3505" y="411"/>
                  </a:lnTo>
                  <a:lnTo>
                    <a:pt x="3287" y="484"/>
                  </a:lnTo>
                  <a:lnTo>
                    <a:pt x="3074" y="569"/>
                  </a:lnTo>
                  <a:lnTo>
                    <a:pt x="2866" y="662"/>
                  </a:lnTo>
                  <a:lnTo>
                    <a:pt x="2663" y="767"/>
                  </a:lnTo>
                  <a:lnTo>
                    <a:pt x="2466" y="880"/>
                  </a:lnTo>
                  <a:lnTo>
                    <a:pt x="2275" y="1002"/>
                  </a:lnTo>
                  <a:lnTo>
                    <a:pt x="2091" y="1133"/>
                  </a:lnTo>
                  <a:lnTo>
                    <a:pt x="1914" y="1272"/>
                  </a:lnTo>
                  <a:lnTo>
                    <a:pt x="1743" y="1420"/>
                  </a:lnTo>
                  <a:lnTo>
                    <a:pt x="1580" y="1576"/>
                  </a:lnTo>
                  <a:lnTo>
                    <a:pt x="1424" y="1738"/>
                  </a:lnTo>
                  <a:lnTo>
                    <a:pt x="1276" y="1909"/>
                  </a:lnTo>
                  <a:lnTo>
                    <a:pt x="1137" y="2086"/>
                  </a:lnTo>
                  <a:lnTo>
                    <a:pt x="1006" y="2271"/>
                  </a:lnTo>
                  <a:lnTo>
                    <a:pt x="883" y="2461"/>
                  </a:lnTo>
                  <a:lnTo>
                    <a:pt x="770" y="2658"/>
                  </a:lnTo>
                  <a:lnTo>
                    <a:pt x="666" y="2861"/>
                  </a:lnTo>
                  <a:lnTo>
                    <a:pt x="572" y="3069"/>
                  </a:lnTo>
                  <a:lnTo>
                    <a:pt x="488" y="3283"/>
                  </a:lnTo>
                  <a:lnTo>
                    <a:pt x="414" y="3501"/>
                  </a:lnTo>
                  <a:lnTo>
                    <a:pt x="350" y="3723"/>
                  </a:lnTo>
                  <a:lnTo>
                    <a:pt x="297" y="3951"/>
                  </a:lnTo>
                  <a:lnTo>
                    <a:pt x="256" y="4182"/>
                  </a:lnTo>
                  <a:lnTo>
                    <a:pt x="226" y="4419"/>
                  </a:lnTo>
                  <a:lnTo>
                    <a:pt x="215" y="4537"/>
                  </a:lnTo>
                  <a:lnTo>
                    <a:pt x="207" y="4657"/>
                  </a:lnTo>
                  <a:lnTo>
                    <a:pt x="203" y="4778"/>
                  </a:lnTo>
                  <a:lnTo>
                    <a:pt x="201" y="4902"/>
                  </a:lnTo>
                  <a:cubicBezTo>
                    <a:pt x="201" y="4950"/>
                    <a:pt x="165" y="4992"/>
                    <a:pt x="117" y="4999"/>
                  </a:cubicBezTo>
                  <a:cubicBezTo>
                    <a:pt x="69" y="5007"/>
                    <a:pt x="22" y="4978"/>
                    <a:pt x="7" y="4932"/>
                  </a:cubicBezTo>
                  <a:lnTo>
                    <a:pt x="6" y="4931"/>
                  </a:lnTo>
                  <a:close/>
                </a:path>
              </a:pathLst>
            </a:custGeom>
            <a:solidFill>
              <a:srgbClr val="F98D43"/>
            </a:solidFill>
            <a:ln w="0" cap="flat">
              <a:solidFill>
                <a:srgbClr val="F98D4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0925FF2D-B7F4-4C3B-9358-22D76602F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" y="1442"/>
              <a:ext cx="55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Managers and 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Supervisors</a:t>
              </a:r>
              <a:endParaRPr lang="en-US" altLang="en-US" sz="2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D25E52C4-36AA-4663-A68F-68B4251CB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" y="1580"/>
              <a:ext cx="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4C437A71-5AEC-4D4D-BE27-4F3025AA8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" y="1768"/>
              <a:ext cx="192" cy="116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6AE25BB0-B73D-4949-9728-F7D14990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" y="2718"/>
              <a:ext cx="192" cy="115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75F84E1B-BBD4-4BF0-BC4C-C548C8A3E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2429"/>
              <a:ext cx="195" cy="223"/>
            </a:xfrm>
            <a:custGeom>
              <a:avLst/>
              <a:gdLst>
                <a:gd name="T0" fmla="*/ 195 w 195"/>
                <a:gd name="T1" fmla="*/ 57 h 223"/>
                <a:gd name="T2" fmla="*/ 99 w 195"/>
                <a:gd name="T3" fmla="*/ 223 h 223"/>
                <a:gd name="T4" fmla="*/ 0 w 195"/>
                <a:gd name="T5" fmla="*/ 166 h 223"/>
                <a:gd name="T6" fmla="*/ 96 w 195"/>
                <a:gd name="T7" fmla="*/ 0 h 223"/>
                <a:gd name="T8" fmla="*/ 195 w 195"/>
                <a:gd name="T9" fmla="*/ 57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23">
                  <a:moveTo>
                    <a:pt x="195" y="57"/>
                  </a:moveTo>
                  <a:lnTo>
                    <a:pt x="99" y="223"/>
                  </a:lnTo>
                  <a:lnTo>
                    <a:pt x="0" y="166"/>
                  </a:lnTo>
                  <a:lnTo>
                    <a:pt x="96" y="0"/>
                  </a:lnTo>
                  <a:lnTo>
                    <a:pt x="195" y="57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212A3DB2-FF00-40B1-B5C3-94D8B8378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" y="1987"/>
              <a:ext cx="196" cy="224"/>
            </a:xfrm>
            <a:custGeom>
              <a:avLst/>
              <a:gdLst>
                <a:gd name="T0" fmla="*/ 100 w 196"/>
                <a:gd name="T1" fmla="*/ 0 h 224"/>
                <a:gd name="T2" fmla="*/ 196 w 196"/>
                <a:gd name="T3" fmla="*/ 167 h 224"/>
                <a:gd name="T4" fmla="*/ 96 w 196"/>
                <a:gd name="T5" fmla="*/ 224 h 224"/>
                <a:gd name="T6" fmla="*/ 0 w 196"/>
                <a:gd name="T7" fmla="*/ 58 h 224"/>
                <a:gd name="T8" fmla="*/ 100 w 196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4">
                  <a:moveTo>
                    <a:pt x="100" y="0"/>
                  </a:moveTo>
                  <a:lnTo>
                    <a:pt x="196" y="167"/>
                  </a:lnTo>
                  <a:lnTo>
                    <a:pt x="96" y="224"/>
                  </a:lnTo>
                  <a:lnTo>
                    <a:pt x="0" y="5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5C563835-FBD7-4525-A67B-143960387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1987"/>
              <a:ext cx="196" cy="224"/>
            </a:xfrm>
            <a:custGeom>
              <a:avLst/>
              <a:gdLst>
                <a:gd name="T0" fmla="*/ 0 w 196"/>
                <a:gd name="T1" fmla="*/ 167 h 224"/>
                <a:gd name="T2" fmla="*/ 96 w 196"/>
                <a:gd name="T3" fmla="*/ 0 h 224"/>
                <a:gd name="T4" fmla="*/ 196 w 196"/>
                <a:gd name="T5" fmla="*/ 58 h 224"/>
                <a:gd name="T6" fmla="*/ 100 w 196"/>
                <a:gd name="T7" fmla="*/ 224 h 224"/>
                <a:gd name="T8" fmla="*/ 0 w 196"/>
                <a:gd name="T9" fmla="*/ 167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4">
                  <a:moveTo>
                    <a:pt x="0" y="167"/>
                  </a:moveTo>
                  <a:lnTo>
                    <a:pt x="96" y="0"/>
                  </a:lnTo>
                  <a:lnTo>
                    <a:pt x="196" y="58"/>
                  </a:lnTo>
                  <a:lnTo>
                    <a:pt x="100" y="22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9B2F1D71-E38C-4DB3-8872-20BBC7766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" y="2429"/>
              <a:ext cx="195" cy="223"/>
            </a:xfrm>
            <a:custGeom>
              <a:avLst/>
              <a:gdLst>
                <a:gd name="T0" fmla="*/ 96 w 195"/>
                <a:gd name="T1" fmla="*/ 223 h 223"/>
                <a:gd name="T2" fmla="*/ 0 w 195"/>
                <a:gd name="T3" fmla="*/ 57 h 223"/>
                <a:gd name="T4" fmla="*/ 99 w 195"/>
                <a:gd name="T5" fmla="*/ 0 h 223"/>
                <a:gd name="T6" fmla="*/ 195 w 195"/>
                <a:gd name="T7" fmla="*/ 166 h 223"/>
                <a:gd name="T8" fmla="*/ 96 w 195"/>
                <a:gd name="T9" fmla="*/ 223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23">
                  <a:moveTo>
                    <a:pt x="96" y="223"/>
                  </a:moveTo>
                  <a:lnTo>
                    <a:pt x="0" y="57"/>
                  </a:lnTo>
                  <a:lnTo>
                    <a:pt x="99" y="0"/>
                  </a:lnTo>
                  <a:lnTo>
                    <a:pt x="195" y="166"/>
                  </a:lnTo>
                  <a:lnTo>
                    <a:pt x="96" y="223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DCE40B41-1AD1-47C5-B716-EEC89C66E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" y="1841"/>
              <a:ext cx="922" cy="9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D2293EAB-529B-4596-A0DD-418CE56B2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8" y="1831"/>
              <a:ext cx="942" cy="940"/>
            </a:xfrm>
            <a:custGeom>
              <a:avLst/>
              <a:gdLst>
                <a:gd name="T0" fmla="*/ 0 w 9800"/>
                <a:gd name="T1" fmla="*/ 0 h 9799"/>
                <a:gd name="T2" fmla="*/ 0 w 9800"/>
                <a:gd name="T3" fmla="*/ 0 h 9799"/>
                <a:gd name="T4" fmla="*/ 0 w 9800"/>
                <a:gd name="T5" fmla="*/ 0 h 9799"/>
                <a:gd name="T6" fmla="*/ 0 w 9800"/>
                <a:gd name="T7" fmla="*/ 0 h 9799"/>
                <a:gd name="T8" fmla="*/ 0 w 9800"/>
                <a:gd name="T9" fmla="*/ 0 h 9799"/>
                <a:gd name="T10" fmla="*/ 0 w 9800"/>
                <a:gd name="T11" fmla="*/ 0 h 9799"/>
                <a:gd name="T12" fmla="*/ 0 w 9800"/>
                <a:gd name="T13" fmla="*/ 0 h 9799"/>
                <a:gd name="T14" fmla="*/ 0 w 9800"/>
                <a:gd name="T15" fmla="*/ 0 h 9799"/>
                <a:gd name="T16" fmla="*/ 0 w 9800"/>
                <a:gd name="T17" fmla="*/ 0 h 9799"/>
                <a:gd name="T18" fmla="*/ 0 w 9800"/>
                <a:gd name="T19" fmla="*/ 0 h 9799"/>
                <a:gd name="T20" fmla="*/ 0 w 9800"/>
                <a:gd name="T21" fmla="*/ 0 h 9799"/>
                <a:gd name="T22" fmla="*/ 0 w 9800"/>
                <a:gd name="T23" fmla="*/ 0 h 9799"/>
                <a:gd name="T24" fmla="*/ 0 w 9800"/>
                <a:gd name="T25" fmla="*/ 0 h 9799"/>
                <a:gd name="T26" fmla="*/ 0 w 9800"/>
                <a:gd name="T27" fmla="*/ 0 h 9799"/>
                <a:gd name="T28" fmla="*/ 0 w 9800"/>
                <a:gd name="T29" fmla="*/ 0 h 9799"/>
                <a:gd name="T30" fmla="*/ 0 w 9800"/>
                <a:gd name="T31" fmla="*/ 0 h 9799"/>
                <a:gd name="T32" fmla="*/ 0 w 9800"/>
                <a:gd name="T33" fmla="*/ 0 h 9799"/>
                <a:gd name="T34" fmla="*/ 0 w 9800"/>
                <a:gd name="T35" fmla="*/ 0 h 9799"/>
                <a:gd name="T36" fmla="*/ 0 w 9800"/>
                <a:gd name="T37" fmla="*/ 0 h 9799"/>
                <a:gd name="T38" fmla="*/ 0 w 9800"/>
                <a:gd name="T39" fmla="*/ 0 h 9799"/>
                <a:gd name="T40" fmla="*/ 0 w 9800"/>
                <a:gd name="T41" fmla="*/ 0 h 9799"/>
                <a:gd name="T42" fmla="*/ 0 w 9800"/>
                <a:gd name="T43" fmla="*/ 0 h 9799"/>
                <a:gd name="T44" fmla="*/ 0 w 9800"/>
                <a:gd name="T45" fmla="*/ 0 h 9799"/>
                <a:gd name="T46" fmla="*/ 0 w 9800"/>
                <a:gd name="T47" fmla="*/ 0 h 9799"/>
                <a:gd name="T48" fmla="*/ 0 w 9800"/>
                <a:gd name="T49" fmla="*/ 0 h 9799"/>
                <a:gd name="T50" fmla="*/ 0 w 9800"/>
                <a:gd name="T51" fmla="*/ 0 h 9799"/>
                <a:gd name="T52" fmla="*/ 0 w 9800"/>
                <a:gd name="T53" fmla="*/ 0 h 9799"/>
                <a:gd name="T54" fmla="*/ 0 w 9800"/>
                <a:gd name="T55" fmla="*/ 0 h 9799"/>
                <a:gd name="T56" fmla="*/ 0 w 9800"/>
                <a:gd name="T57" fmla="*/ 0 h 9799"/>
                <a:gd name="T58" fmla="*/ 0 w 9800"/>
                <a:gd name="T59" fmla="*/ 0 h 9799"/>
                <a:gd name="T60" fmla="*/ 0 w 9800"/>
                <a:gd name="T61" fmla="*/ 0 h 9799"/>
                <a:gd name="T62" fmla="*/ 0 w 9800"/>
                <a:gd name="T63" fmla="*/ 0 h 9799"/>
                <a:gd name="T64" fmla="*/ 0 w 9800"/>
                <a:gd name="T65" fmla="*/ 0 h 9799"/>
                <a:gd name="T66" fmla="*/ 0 w 9800"/>
                <a:gd name="T67" fmla="*/ 0 h 9799"/>
                <a:gd name="T68" fmla="*/ 0 w 9800"/>
                <a:gd name="T69" fmla="*/ 0 h 9799"/>
                <a:gd name="T70" fmla="*/ 0 w 9800"/>
                <a:gd name="T71" fmla="*/ 0 h 9799"/>
                <a:gd name="T72" fmla="*/ 0 w 9800"/>
                <a:gd name="T73" fmla="*/ 0 h 9799"/>
                <a:gd name="T74" fmla="*/ 0 w 9800"/>
                <a:gd name="T75" fmla="*/ 0 h 9799"/>
                <a:gd name="T76" fmla="*/ 0 w 9800"/>
                <a:gd name="T77" fmla="*/ 0 h 9799"/>
                <a:gd name="T78" fmla="*/ 0 w 9800"/>
                <a:gd name="T79" fmla="*/ 0 h 9799"/>
                <a:gd name="T80" fmla="*/ 0 w 9800"/>
                <a:gd name="T81" fmla="*/ 0 h 9799"/>
                <a:gd name="T82" fmla="*/ 0 w 9800"/>
                <a:gd name="T83" fmla="*/ 0 h 9799"/>
                <a:gd name="T84" fmla="*/ 0 w 9800"/>
                <a:gd name="T85" fmla="*/ 0 h 9799"/>
                <a:gd name="T86" fmla="*/ 0 w 9800"/>
                <a:gd name="T87" fmla="*/ 0 h 9799"/>
                <a:gd name="T88" fmla="*/ 0 w 9800"/>
                <a:gd name="T89" fmla="*/ 0 h 9799"/>
                <a:gd name="T90" fmla="*/ 0 w 9800"/>
                <a:gd name="T91" fmla="*/ 0 h 9799"/>
                <a:gd name="T92" fmla="*/ 0 w 9800"/>
                <a:gd name="T93" fmla="*/ 0 h 9799"/>
                <a:gd name="T94" fmla="*/ 0 w 9800"/>
                <a:gd name="T95" fmla="*/ 0 h 9799"/>
                <a:gd name="T96" fmla="*/ 0 w 9800"/>
                <a:gd name="T97" fmla="*/ 0 h 9799"/>
                <a:gd name="T98" fmla="*/ 0 w 9800"/>
                <a:gd name="T99" fmla="*/ 0 h 9799"/>
                <a:gd name="T100" fmla="*/ 0 w 9800"/>
                <a:gd name="T101" fmla="*/ 0 h 9799"/>
                <a:gd name="T102" fmla="*/ 0 w 9800"/>
                <a:gd name="T103" fmla="*/ 0 h 9799"/>
                <a:gd name="T104" fmla="*/ 0 w 9800"/>
                <a:gd name="T105" fmla="*/ 0 h 9799"/>
                <a:gd name="T106" fmla="*/ 0 w 9800"/>
                <a:gd name="T107" fmla="*/ 0 h 9799"/>
                <a:gd name="T108" fmla="*/ 0 w 9800"/>
                <a:gd name="T109" fmla="*/ 0 h 9799"/>
                <a:gd name="T110" fmla="*/ 0 w 9800"/>
                <a:gd name="T111" fmla="*/ 0 h 9799"/>
                <a:gd name="T112" fmla="*/ 0 w 9800"/>
                <a:gd name="T113" fmla="*/ 0 h 9799"/>
                <a:gd name="T114" fmla="*/ 0 w 9800"/>
                <a:gd name="T115" fmla="*/ 0 h 9799"/>
                <a:gd name="T116" fmla="*/ 0 w 9800"/>
                <a:gd name="T117" fmla="*/ 0 h 97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800" h="9799">
                  <a:moveTo>
                    <a:pt x="196" y="4869"/>
                  </a:moveTo>
                  <a:lnTo>
                    <a:pt x="1" y="4899"/>
                  </a:lnTo>
                  <a:lnTo>
                    <a:pt x="3" y="4775"/>
                  </a:lnTo>
                  <a:lnTo>
                    <a:pt x="8" y="4650"/>
                  </a:lnTo>
                  <a:lnTo>
                    <a:pt x="16" y="4524"/>
                  </a:lnTo>
                  <a:lnTo>
                    <a:pt x="27" y="4401"/>
                  </a:lnTo>
                  <a:lnTo>
                    <a:pt x="58" y="4157"/>
                  </a:lnTo>
                  <a:lnTo>
                    <a:pt x="101" y="3916"/>
                  </a:lnTo>
                  <a:lnTo>
                    <a:pt x="155" y="3679"/>
                  </a:lnTo>
                  <a:lnTo>
                    <a:pt x="221" y="3446"/>
                  </a:lnTo>
                  <a:lnTo>
                    <a:pt x="298" y="3218"/>
                  </a:lnTo>
                  <a:lnTo>
                    <a:pt x="385" y="2996"/>
                  </a:lnTo>
                  <a:lnTo>
                    <a:pt x="484" y="2778"/>
                  </a:lnTo>
                  <a:lnTo>
                    <a:pt x="592" y="2567"/>
                  </a:lnTo>
                  <a:lnTo>
                    <a:pt x="710" y="2362"/>
                  </a:lnTo>
                  <a:lnTo>
                    <a:pt x="837" y="2163"/>
                  </a:lnTo>
                  <a:lnTo>
                    <a:pt x="973" y="1971"/>
                  </a:lnTo>
                  <a:lnTo>
                    <a:pt x="1119" y="1786"/>
                  </a:lnTo>
                  <a:lnTo>
                    <a:pt x="1273" y="1608"/>
                  </a:lnTo>
                  <a:lnTo>
                    <a:pt x="1435" y="1437"/>
                  </a:lnTo>
                  <a:lnTo>
                    <a:pt x="1605" y="1275"/>
                  </a:lnTo>
                  <a:lnTo>
                    <a:pt x="1782" y="1121"/>
                  </a:lnTo>
                  <a:lnTo>
                    <a:pt x="1968" y="975"/>
                  </a:lnTo>
                  <a:lnTo>
                    <a:pt x="2160" y="839"/>
                  </a:lnTo>
                  <a:lnTo>
                    <a:pt x="2358" y="711"/>
                  </a:lnTo>
                  <a:lnTo>
                    <a:pt x="2563" y="593"/>
                  </a:lnTo>
                  <a:lnTo>
                    <a:pt x="2774" y="485"/>
                  </a:lnTo>
                  <a:lnTo>
                    <a:pt x="2991" y="386"/>
                  </a:lnTo>
                  <a:lnTo>
                    <a:pt x="3213" y="298"/>
                  </a:lnTo>
                  <a:lnTo>
                    <a:pt x="3441" y="221"/>
                  </a:lnTo>
                  <a:lnTo>
                    <a:pt x="3674" y="155"/>
                  </a:lnTo>
                  <a:lnTo>
                    <a:pt x="3910" y="100"/>
                  </a:lnTo>
                  <a:lnTo>
                    <a:pt x="4151" y="57"/>
                  </a:lnTo>
                  <a:lnTo>
                    <a:pt x="4396" y="26"/>
                  </a:lnTo>
                  <a:lnTo>
                    <a:pt x="4521" y="14"/>
                  </a:lnTo>
                  <a:lnTo>
                    <a:pt x="4646" y="7"/>
                  </a:lnTo>
                  <a:lnTo>
                    <a:pt x="4771" y="2"/>
                  </a:lnTo>
                  <a:lnTo>
                    <a:pt x="4898" y="0"/>
                  </a:lnTo>
                  <a:lnTo>
                    <a:pt x="5027" y="2"/>
                  </a:lnTo>
                  <a:lnTo>
                    <a:pt x="5152" y="7"/>
                  </a:lnTo>
                  <a:lnTo>
                    <a:pt x="5277" y="15"/>
                  </a:lnTo>
                  <a:lnTo>
                    <a:pt x="5401" y="26"/>
                  </a:lnTo>
                  <a:lnTo>
                    <a:pt x="5645" y="57"/>
                  </a:lnTo>
                  <a:lnTo>
                    <a:pt x="5886" y="100"/>
                  </a:lnTo>
                  <a:lnTo>
                    <a:pt x="6123" y="154"/>
                  </a:lnTo>
                  <a:lnTo>
                    <a:pt x="6356" y="220"/>
                  </a:lnTo>
                  <a:lnTo>
                    <a:pt x="6584" y="297"/>
                  </a:lnTo>
                  <a:lnTo>
                    <a:pt x="6806" y="384"/>
                  </a:lnTo>
                  <a:lnTo>
                    <a:pt x="7024" y="483"/>
                  </a:lnTo>
                  <a:lnTo>
                    <a:pt x="7235" y="591"/>
                  </a:lnTo>
                  <a:lnTo>
                    <a:pt x="7440" y="709"/>
                  </a:lnTo>
                  <a:lnTo>
                    <a:pt x="7639" y="836"/>
                  </a:lnTo>
                  <a:lnTo>
                    <a:pt x="7831" y="972"/>
                  </a:lnTo>
                  <a:lnTo>
                    <a:pt x="8016" y="1118"/>
                  </a:lnTo>
                  <a:lnTo>
                    <a:pt x="8194" y="1272"/>
                  </a:lnTo>
                  <a:lnTo>
                    <a:pt x="8365" y="1434"/>
                  </a:lnTo>
                  <a:lnTo>
                    <a:pt x="8527" y="1604"/>
                  </a:lnTo>
                  <a:lnTo>
                    <a:pt x="8681" y="1782"/>
                  </a:lnTo>
                  <a:lnTo>
                    <a:pt x="8826" y="1967"/>
                  </a:lnTo>
                  <a:lnTo>
                    <a:pt x="8963" y="2158"/>
                  </a:lnTo>
                  <a:lnTo>
                    <a:pt x="9091" y="2357"/>
                  </a:lnTo>
                  <a:lnTo>
                    <a:pt x="9209" y="2562"/>
                  </a:lnTo>
                  <a:lnTo>
                    <a:pt x="9317" y="2773"/>
                  </a:lnTo>
                  <a:lnTo>
                    <a:pt x="9415" y="2990"/>
                  </a:lnTo>
                  <a:lnTo>
                    <a:pt x="9503" y="3212"/>
                  </a:lnTo>
                  <a:lnTo>
                    <a:pt x="9580" y="3440"/>
                  </a:lnTo>
                  <a:lnTo>
                    <a:pt x="9646" y="3673"/>
                  </a:lnTo>
                  <a:lnTo>
                    <a:pt x="9701" y="3909"/>
                  </a:lnTo>
                  <a:lnTo>
                    <a:pt x="9744" y="4150"/>
                  </a:lnTo>
                  <a:lnTo>
                    <a:pt x="9775" y="4395"/>
                  </a:lnTo>
                  <a:lnTo>
                    <a:pt x="9786" y="4521"/>
                  </a:lnTo>
                  <a:lnTo>
                    <a:pt x="9794" y="4645"/>
                  </a:lnTo>
                  <a:lnTo>
                    <a:pt x="9799" y="4771"/>
                  </a:lnTo>
                  <a:lnTo>
                    <a:pt x="9800" y="4897"/>
                  </a:lnTo>
                  <a:lnTo>
                    <a:pt x="9800" y="5025"/>
                  </a:lnTo>
                  <a:lnTo>
                    <a:pt x="9795" y="5151"/>
                  </a:lnTo>
                  <a:lnTo>
                    <a:pt x="9787" y="5276"/>
                  </a:lnTo>
                  <a:lnTo>
                    <a:pt x="9776" y="5400"/>
                  </a:lnTo>
                  <a:lnTo>
                    <a:pt x="9745" y="5644"/>
                  </a:lnTo>
                  <a:lnTo>
                    <a:pt x="9702" y="5885"/>
                  </a:lnTo>
                  <a:lnTo>
                    <a:pt x="9648" y="6122"/>
                  </a:lnTo>
                  <a:lnTo>
                    <a:pt x="9582" y="6355"/>
                  </a:lnTo>
                  <a:lnTo>
                    <a:pt x="9505" y="6583"/>
                  </a:lnTo>
                  <a:lnTo>
                    <a:pt x="9418" y="6805"/>
                  </a:lnTo>
                  <a:lnTo>
                    <a:pt x="9319" y="7023"/>
                  </a:lnTo>
                  <a:lnTo>
                    <a:pt x="9211" y="7234"/>
                  </a:lnTo>
                  <a:lnTo>
                    <a:pt x="9093" y="7439"/>
                  </a:lnTo>
                  <a:lnTo>
                    <a:pt x="8966" y="7638"/>
                  </a:lnTo>
                  <a:lnTo>
                    <a:pt x="8830" y="7830"/>
                  </a:lnTo>
                  <a:lnTo>
                    <a:pt x="8684" y="8015"/>
                  </a:lnTo>
                  <a:lnTo>
                    <a:pt x="8530" y="8193"/>
                  </a:lnTo>
                  <a:lnTo>
                    <a:pt x="8368" y="8364"/>
                  </a:lnTo>
                  <a:lnTo>
                    <a:pt x="8197" y="8526"/>
                  </a:lnTo>
                  <a:lnTo>
                    <a:pt x="8020" y="8680"/>
                  </a:lnTo>
                  <a:lnTo>
                    <a:pt x="7835" y="8825"/>
                  </a:lnTo>
                  <a:lnTo>
                    <a:pt x="7643" y="8962"/>
                  </a:lnTo>
                  <a:lnTo>
                    <a:pt x="7444" y="9090"/>
                  </a:lnTo>
                  <a:lnTo>
                    <a:pt x="7239" y="9208"/>
                  </a:lnTo>
                  <a:lnTo>
                    <a:pt x="7028" y="9316"/>
                  </a:lnTo>
                  <a:lnTo>
                    <a:pt x="6810" y="9414"/>
                  </a:lnTo>
                  <a:lnTo>
                    <a:pt x="6588" y="9502"/>
                  </a:lnTo>
                  <a:lnTo>
                    <a:pt x="6360" y="9579"/>
                  </a:lnTo>
                  <a:lnTo>
                    <a:pt x="6127" y="9645"/>
                  </a:lnTo>
                  <a:lnTo>
                    <a:pt x="5890" y="9700"/>
                  </a:lnTo>
                  <a:lnTo>
                    <a:pt x="5648" y="9743"/>
                  </a:lnTo>
                  <a:lnTo>
                    <a:pt x="5404" y="9774"/>
                  </a:lnTo>
                  <a:lnTo>
                    <a:pt x="5278" y="9785"/>
                  </a:lnTo>
                  <a:lnTo>
                    <a:pt x="5153" y="9793"/>
                  </a:lnTo>
                  <a:lnTo>
                    <a:pt x="5028" y="9798"/>
                  </a:lnTo>
                  <a:lnTo>
                    <a:pt x="4901" y="9799"/>
                  </a:lnTo>
                  <a:lnTo>
                    <a:pt x="4777" y="9799"/>
                  </a:lnTo>
                  <a:lnTo>
                    <a:pt x="4651" y="9794"/>
                  </a:lnTo>
                  <a:lnTo>
                    <a:pt x="4525" y="9786"/>
                  </a:lnTo>
                  <a:lnTo>
                    <a:pt x="4402" y="9775"/>
                  </a:lnTo>
                  <a:lnTo>
                    <a:pt x="4158" y="9744"/>
                  </a:lnTo>
                  <a:lnTo>
                    <a:pt x="3917" y="9701"/>
                  </a:lnTo>
                  <a:lnTo>
                    <a:pt x="3680" y="9647"/>
                  </a:lnTo>
                  <a:lnTo>
                    <a:pt x="3447" y="9581"/>
                  </a:lnTo>
                  <a:lnTo>
                    <a:pt x="3219" y="9504"/>
                  </a:lnTo>
                  <a:lnTo>
                    <a:pt x="2997" y="9417"/>
                  </a:lnTo>
                  <a:lnTo>
                    <a:pt x="2779" y="9318"/>
                  </a:lnTo>
                  <a:lnTo>
                    <a:pt x="2568" y="9210"/>
                  </a:lnTo>
                  <a:lnTo>
                    <a:pt x="2363" y="9092"/>
                  </a:lnTo>
                  <a:lnTo>
                    <a:pt x="2164" y="8965"/>
                  </a:lnTo>
                  <a:lnTo>
                    <a:pt x="1972" y="8829"/>
                  </a:lnTo>
                  <a:lnTo>
                    <a:pt x="1787" y="8683"/>
                  </a:lnTo>
                  <a:lnTo>
                    <a:pt x="1609" y="8529"/>
                  </a:lnTo>
                  <a:lnTo>
                    <a:pt x="1438" y="8367"/>
                  </a:lnTo>
                  <a:lnTo>
                    <a:pt x="1276" y="8196"/>
                  </a:lnTo>
                  <a:lnTo>
                    <a:pt x="1122" y="8019"/>
                  </a:lnTo>
                  <a:lnTo>
                    <a:pt x="976" y="7834"/>
                  </a:lnTo>
                  <a:lnTo>
                    <a:pt x="840" y="7642"/>
                  </a:lnTo>
                  <a:lnTo>
                    <a:pt x="712" y="7443"/>
                  </a:lnTo>
                  <a:lnTo>
                    <a:pt x="594" y="7238"/>
                  </a:lnTo>
                  <a:lnTo>
                    <a:pt x="486" y="7027"/>
                  </a:lnTo>
                  <a:lnTo>
                    <a:pt x="387" y="6809"/>
                  </a:lnTo>
                  <a:lnTo>
                    <a:pt x="299" y="6587"/>
                  </a:lnTo>
                  <a:lnTo>
                    <a:pt x="222" y="6359"/>
                  </a:lnTo>
                  <a:lnTo>
                    <a:pt x="156" y="6126"/>
                  </a:lnTo>
                  <a:lnTo>
                    <a:pt x="101" y="5890"/>
                  </a:lnTo>
                  <a:lnTo>
                    <a:pt x="58" y="5647"/>
                  </a:lnTo>
                  <a:lnTo>
                    <a:pt x="27" y="5403"/>
                  </a:lnTo>
                  <a:lnTo>
                    <a:pt x="15" y="5277"/>
                  </a:lnTo>
                  <a:lnTo>
                    <a:pt x="8" y="5152"/>
                  </a:lnTo>
                  <a:lnTo>
                    <a:pt x="3" y="5027"/>
                  </a:lnTo>
                  <a:lnTo>
                    <a:pt x="1" y="4900"/>
                  </a:lnTo>
                  <a:cubicBezTo>
                    <a:pt x="0" y="4851"/>
                    <a:pt x="36" y="4809"/>
                    <a:pt x="84" y="4800"/>
                  </a:cubicBezTo>
                  <a:cubicBezTo>
                    <a:pt x="133" y="4792"/>
                    <a:pt x="180" y="4821"/>
                    <a:pt x="196" y="4867"/>
                  </a:cubicBezTo>
                  <a:lnTo>
                    <a:pt x="196" y="4869"/>
                  </a:lnTo>
                  <a:close/>
                  <a:moveTo>
                    <a:pt x="6" y="4931"/>
                  </a:moveTo>
                  <a:lnTo>
                    <a:pt x="201" y="4898"/>
                  </a:lnTo>
                  <a:lnTo>
                    <a:pt x="202" y="5019"/>
                  </a:lnTo>
                  <a:lnTo>
                    <a:pt x="207" y="5140"/>
                  </a:lnTo>
                  <a:lnTo>
                    <a:pt x="215" y="5259"/>
                  </a:lnTo>
                  <a:lnTo>
                    <a:pt x="225" y="5377"/>
                  </a:lnTo>
                  <a:lnTo>
                    <a:pt x="255" y="5613"/>
                  </a:lnTo>
                  <a:lnTo>
                    <a:pt x="296" y="5844"/>
                  </a:lnTo>
                  <a:lnTo>
                    <a:pt x="349" y="6072"/>
                  </a:lnTo>
                  <a:lnTo>
                    <a:pt x="412" y="6295"/>
                  </a:lnTo>
                  <a:lnTo>
                    <a:pt x="485" y="6513"/>
                  </a:lnTo>
                  <a:lnTo>
                    <a:pt x="570" y="6727"/>
                  </a:lnTo>
                  <a:lnTo>
                    <a:pt x="663" y="6935"/>
                  </a:lnTo>
                  <a:lnTo>
                    <a:pt x="768" y="7138"/>
                  </a:lnTo>
                  <a:lnTo>
                    <a:pt x="881" y="7335"/>
                  </a:lnTo>
                  <a:lnTo>
                    <a:pt x="1003" y="7526"/>
                  </a:lnTo>
                  <a:lnTo>
                    <a:pt x="1134" y="7710"/>
                  </a:lnTo>
                  <a:lnTo>
                    <a:pt x="1273" y="7888"/>
                  </a:lnTo>
                  <a:lnTo>
                    <a:pt x="1421" y="8059"/>
                  </a:lnTo>
                  <a:lnTo>
                    <a:pt x="1577" y="8222"/>
                  </a:lnTo>
                  <a:lnTo>
                    <a:pt x="1739" y="8378"/>
                  </a:lnTo>
                  <a:lnTo>
                    <a:pt x="1910" y="8526"/>
                  </a:lnTo>
                  <a:lnTo>
                    <a:pt x="2087" y="8665"/>
                  </a:lnTo>
                  <a:lnTo>
                    <a:pt x="2272" y="8796"/>
                  </a:lnTo>
                  <a:lnTo>
                    <a:pt x="2462" y="8919"/>
                  </a:lnTo>
                  <a:lnTo>
                    <a:pt x="2659" y="9032"/>
                  </a:lnTo>
                  <a:lnTo>
                    <a:pt x="2862" y="9136"/>
                  </a:lnTo>
                  <a:lnTo>
                    <a:pt x="3070" y="9230"/>
                  </a:lnTo>
                  <a:lnTo>
                    <a:pt x="3284" y="9314"/>
                  </a:lnTo>
                  <a:lnTo>
                    <a:pt x="3502" y="9388"/>
                  </a:lnTo>
                  <a:lnTo>
                    <a:pt x="3724" y="9452"/>
                  </a:lnTo>
                  <a:lnTo>
                    <a:pt x="3952" y="9505"/>
                  </a:lnTo>
                  <a:lnTo>
                    <a:pt x="4183" y="9546"/>
                  </a:lnTo>
                  <a:lnTo>
                    <a:pt x="4420" y="9576"/>
                  </a:lnTo>
                  <a:lnTo>
                    <a:pt x="4538" y="9587"/>
                  </a:lnTo>
                  <a:lnTo>
                    <a:pt x="4658" y="9595"/>
                  </a:lnTo>
                  <a:lnTo>
                    <a:pt x="4778" y="9599"/>
                  </a:lnTo>
                  <a:lnTo>
                    <a:pt x="4899" y="9599"/>
                  </a:lnTo>
                  <a:lnTo>
                    <a:pt x="5020" y="9598"/>
                  </a:lnTo>
                  <a:lnTo>
                    <a:pt x="5140" y="9594"/>
                  </a:lnTo>
                  <a:lnTo>
                    <a:pt x="5261" y="9586"/>
                  </a:lnTo>
                  <a:lnTo>
                    <a:pt x="5378" y="9576"/>
                  </a:lnTo>
                  <a:lnTo>
                    <a:pt x="5614" y="9546"/>
                  </a:lnTo>
                  <a:lnTo>
                    <a:pt x="5845" y="9505"/>
                  </a:lnTo>
                  <a:lnTo>
                    <a:pt x="6073" y="9453"/>
                  </a:lnTo>
                  <a:lnTo>
                    <a:pt x="6296" y="9389"/>
                  </a:lnTo>
                  <a:lnTo>
                    <a:pt x="6514" y="9316"/>
                  </a:lnTo>
                  <a:lnTo>
                    <a:pt x="6728" y="9232"/>
                  </a:lnTo>
                  <a:lnTo>
                    <a:pt x="6936" y="9138"/>
                  </a:lnTo>
                  <a:lnTo>
                    <a:pt x="7139" y="9034"/>
                  </a:lnTo>
                  <a:lnTo>
                    <a:pt x="7336" y="8921"/>
                  </a:lnTo>
                  <a:lnTo>
                    <a:pt x="7527" y="8799"/>
                  </a:lnTo>
                  <a:lnTo>
                    <a:pt x="7711" y="8668"/>
                  </a:lnTo>
                  <a:lnTo>
                    <a:pt x="7889" y="8528"/>
                  </a:lnTo>
                  <a:lnTo>
                    <a:pt x="8060" y="8381"/>
                  </a:lnTo>
                  <a:lnTo>
                    <a:pt x="8223" y="8225"/>
                  </a:lnTo>
                  <a:lnTo>
                    <a:pt x="8379" y="8063"/>
                  </a:lnTo>
                  <a:lnTo>
                    <a:pt x="8527" y="7892"/>
                  </a:lnTo>
                  <a:lnTo>
                    <a:pt x="8666" y="7715"/>
                  </a:lnTo>
                  <a:lnTo>
                    <a:pt x="8797" y="7530"/>
                  </a:lnTo>
                  <a:lnTo>
                    <a:pt x="8920" y="7340"/>
                  </a:lnTo>
                  <a:lnTo>
                    <a:pt x="9033" y="7143"/>
                  </a:lnTo>
                  <a:lnTo>
                    <a:pt x="9137" y="6940"/>
                  </a:lnTo>
                  <a:lnTo>
                    <a:pt x="9231" y="6732"/>
                  </a:lnTo>
                  <a:lnTo>
                    <a:pt x="9315" y="6519"/>
                  </a:lnTo>
                  <a:lnTo>
                    <a:pt x="9389" y="6301"/>
                  </a:lnTo>
                  <a:lnTo>
                    <a:pt x="9453" y="6077"/>
                  </a:lnTo>
                  <a:lnTo>
                    <a:pt x="9506" y="5850"/>
                  </a:lnTo>
                  <a:lnTo>
                    <a:pt x="9547" y="5619"/>
                  </a:lnTo>
                  <a:lnTo>
                    <a:pt x="9577" y="5382"/>
                  </a:lnTo>
                  <a:lnTo>
                    <a:pt x="9588" y="5263"/>
                  </a:lnTo>
                  <a:lnTo>
                    <a:pt x="9596" y="5144"/>
                  </a:lnTo>
                  <a:lnTo>
                    <a:pt x="9600" y="5024"/>
                  </a:lnTo>
                  <a:lnTo>
                    <a:pt x="9600" y="4900"/>
                  </a:lnTo>
                  <a:lnTo>
                    <a:pt x="9599" y="4778"/>
                  </a:lnTo>
                  <a:lnTo>
                    <a:pt x="9595" y="4658"/>
                  </a:lnTo>
                  <a:lnTo>
                    <a:pt x="9587" y="4538"/>
                  </a:lnTo>
                  <a:lnTo>
                    <a:pt x="9577" y="4421"/>
                  </a:lnTo>
                  <a:lnTo>
                    <a:pt x="9547" y="4185"/>
                  </a:lnTo>
                  <a:lnTo>
                    <a:pt x="9506" y="3954"/>
                  </a:lnTo>
                  <a:lnTo>
                    <a:pt x="9454" y="3727"/>
                  </a:lnTo>
                  <a:lnTo>
                    <a:pt x="9390" y="3504"/>
                  </a:lnTo>
                  <a:lnTo>
                    <a:pt x="9317" y="3286"/>
                  </a:lnTo>
                  <a:lnTo>
                    <a:pt x="9233" y="3073"/>
                  </a:lnTo>
                  <a:lnTo>
                    <a:pt x="9139" y="2865"/>
                  </a:lnTo>
                  <a:lnTo>
                    <a:pt x="9035" y="2662"/>
                  </a:lnTo>
                  <a:lnTo>
                    <a:pt x="8922" y="2465"/>
                  </a:lnTo>
                  <a:lnTo>
                    <a:pt x="8800" y="2275"/>
                  </a:lnTo>
                  <a:lnTo>
                    <a:pt x="8669" y="2090"/>
                  </a:lnTo>
                  <a:lnTo>
                    <a:pt x="8529" y="1912"/>
                  </a:lnTo>
                  <a:lnTo>
                    <a:pt x="8382" y="1742"/>
                  </a:lnTo>
                  <a:lnTo>
                    <a:pt x="8226" y="1579"/>
                  </a:lnTo>
                  <a:lnTo>
                    <a:pt x="8064" y="1423"/>
                  </a:lnTo>
                  <a:lnTo>
                    <a:pt x="7893" y="1275"/>
                  </a:lnTo>
                  <a:lnTo>
                    <a:pt x="7716" y="1136"/>
                  </a:lnTo>
                  <a:lnTo>
                    <a:pt x="7531" y="1005"/>
                  </a:lnTo>
                  <a:lnTo>
                    <a:pt x="7341" y="882"/>
                  </a:lnTo>
                  <a:lnTo>
                    <a:pt x="7144" y="769"/>
                  </a:lnTo>
                  <a:lnTo>
                    <a:pt x="6941" y="665"/>
                  </a:lnTo>
                  <a:lnTo>
                    <a:pt x="6733" y="571"/>
                  </a:lnTo>
                  <a:lnTo>
                    <a:pt x="6520" y="487"/>
                  </a:lnTo>
                  <a:lnTo>
                    <a:pt x="6302" y="413"/>
                  </a:lnTo>
                  <a:lnTo>
                    <a:pt x="6078" y="349"/>
                  </a:lnTo>
                  <a:lnTo>
                    <a:pt x="5851" y="296"/>
                  </a:lnTo>
                  <a:lnTo>
                    <a:pt x="5620" y="255"/>
                  </a:lnTo>
                  <a:lnTo>
                    <a:pt x="5383" y="225"/>
                  </a:lnTo>
                  <a:lnTo>
                    <a:pt x="5264" y="214"/>
                  </a:lnTo>
                  <a:lnTo>
                    <a:pt x="5145" y="206"/>
                  </a:lnTo>
                  <a:lnTo>
                    <a:pt x="5024" y="202"/>
                  </a:lnTo>
                  <a:lnTo>
                    <a:pt x="4901" y="200"/>
                  </a:lnTo>
                  <a:lnTo>
                    <a:pt x="4780" y="201"/>
                  </a:lnTo>
                  <a:lnTo>
                    <a:pt x="4659" y="206"/>
                  </a:lnTo>
                  <a:lnTo>
                    <a:pt x="4539" y="214"/>
                  </a:lnTo>
                  <a:lnTo>
                    <a:pt x="4422" y="224"/>
                  </a:lnTo>
                  <a:lnTo>
                    <a:pt x="4186" y="254"/>
                  </a:lnTo>
                  <a:lnTo>
                    <a:pt x="3956" y="295"/>
                  </a:lnTo>
                  <a:lnTo>
                    <a:pt x="3728" y="348"/>
                  </a:lnTo>
                  <a:lnTo>
                    <a:pt x="3505" y="411"/>
                  </a:lnTo>
                  <a:lnTo>
                    <a:pt x="3287" y="484"/>
                  </a:lnTo>
                  <a:lnTo>
                    <a:pt x="3074" y="569"/>
                  </a:lnTo>
                  <a:lnTo>
                    <a:pt x="2866" y="662"/>
                  </a:lnTo>
                  <a:lnTo>
                    <a:pt x="2663" y="767"/>
                  </a:lnTo>
                  <a:lnTo>
                    <a:pt x="2466" y="880"/>
                  </a:lnTo>
                  <a:lnTo>
                    <a:pt x="2275" y="1002"/>
                  </a:lnTo>
                  <a:lnTo>
                    <a:pt x="2091" y="1133"/>
                  </a:lnTo>
                  <a:lnTo>
                    <a:pt x="1914" y="1272"/>
                  </a:lnTo>
                  <a:lnTo>
                    <a:pt x="1743" y="1420"/>
                  </a:lnTo>
                  <a:lnTo>
                    <a:pt x="1580" y="1576"/>
                  </a:lnTo>
                  <a:lnTo>
                    <a:pt x="1424" y="1738"/>
                  </a:lnTo>
                  <a:lnTo>
                    <a:pt x="1276" y="1909"/>
                  </a:lnTo>
                  <a:lnTo>
                    <a:pt x="1137" y="2086"/>
                  </a:lnTo>
                  <a:lnTo>
                    <a:pt x="1006" y="2271"/>
                  </a:lnTo>
                  <a:lnTo>
                    <a:pt x="883" y="2461"/>
                  </a:lnTo>
                  <a:lnTo>
                    <a:pt x="770" y="2658"/>
                  </a:lnTo>
                  <a:lnTo>
                    <a:pt x="666" y="2861"/>
                  </a:lnTo>
                  <a:lnTo>
                    <a:pt x="572" y="3069"/>
                  </a:lnTo>
                  <a:lnTo>
                    <a:pt x="488" y="3283"/>
                  </a:lnTo>
                  <a:lnTo>
                    <a:pt x="414" y="3501"/>
                  </a:lnTo>
                  <a:lnTo>
                    <a:pt x="350" y="3723"/>
                  </a:lnTo>
                  <a:lnTo>
                    <a:pt x="297" y="3951"/>
                  </a:lnTo>
                  <a:lnTo>
                    <a:pt x="256" y="4182"/>
                  </a:lnTo>
                  <a:lnTo>
                    <a:pt x="226" y="4419"/>
                  </a:lnTo>
                  <a:lnTo>
                    <a:pt x="215" y="4537"/>
                  </a:lnTo>
                  <a:lnTo>
                    <a:pt x="207" y="4657"/>
                  </a:lnTo>
                  <a:lnTo>
                    <a:pt x="203" y="4778"/>
                  </a:lnTo>
                  <a:lnTo>
                    <a:pt x="201" y="4902"/>
                  </a:lnTo>
                  <a:cubicBezTo>
                    <a:pt x="201" y="4950"/>
                    <a:pt x="165" y="4992"/>
                    <a:pt x="117" y="4999"/>
                  </a:cubicBezTo>
                  <a:cubicBezTo>
                    <a:pt x="69" y="5007"/>
                    <a:pt x="22" y="4978"/>
                    <a:pt x="7" y="4932"/>
                  </a:cubicBezTo>
                  <a:lnTo>
                    <a:pt x="6" y="4931"/>
                  </a:lnTo>
                  <a:close/>
                </a:path>
              </a:pathLst>
            </a:custGeom>
            <a:solidFill>
              <a:srgbClr val="BBE0E3"/>
            </a:solidFill>
            <a:ln w="0" cap="flat">
              <a:solidFill>
                <a:srgbClr val="BBE0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A9AB5057-6A81-47EA-8D34-654170934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2026"/>
              <a:ext cx="696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endParaRP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Change </a:t>
              </a:r>
              <a:r>
                <a:rPr lang="en-US" altLang="en-US" sz="1400" b="1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M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anagement</a:t>
              </a:r>
              <a:endParaRPr lang="en-US" altLang="en-US" sz="2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9" name="Rectangle 30">
              <a:extLst>
                <a:ext uri="{FF2B5EF4-FFF2-40B4-BE49-F238E27FC236}">
                  <a16:creationId xmlns:a16="http://schemas.microsoft.com/office/drawing/2014/main" id="{007AA422-2A59-46A3-97D5-D814FBEB3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" y="1040"/>
              <a:ext cx="192" cy="115"/>
            </a:xfrm>
            <a:prstGeom prst="rect">
              <a:avLst/>
            </a:prstGeom>
            <a:solidFill>
              <a:srgbClr val="EE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31">
              <a:extLst>
                <a:ext uri="{FF2B5EF4-FFF2-40B4-BE49-F238E27FC236}">
                  <a16:creationId xmlns:a16="http://schemas.microsoft.com/office/drawing/2014/main" id="{A7CF7705-03CB-4AFA-8CA5-82FD27E6D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" y="1989"/>
              <a:ext cx="192" cy="115"/>
            </a:xfrm>
            <a:prstGeom prst="rect">
              <a:avLst/>
            </a:prstGeom>
            <a:solidFill>
              <a:srgbClr val="EE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B097C938-322E-4917-B808-3BAB8C803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" y="1700"/>
              <a:ext cx="196" cy="223"/>
            </a:xfrm>
            <a:custGeom>
              <a:avLst/>
              <a:gdLst>
                <a:gd name="T0" fmla="*/ 196 w 196"/>
                <a:gd name="T1" fmla="*/ 57 h 223"/>
                <a:gd name="T2" fmla="*/ 100 w 196"/>
                <a:gd name="T3" fmla="*/ 223 h 223"/>
                <a:gd name="T4" fmla="*/ 0 w 196"/>
                <a:gd name="T5" fmla="*/ 166 h 223"/>
                <a:gd name="T6" fmla="*/ 96 w 196"/>
                <a:gd name="T7" fmla="*/ 0 h 223"/>
                <a:gd name="T8" fmla="*/ 196 w 196"/>
                <a:gd name="T9" fmla="*/ 57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196" y="57"/>
                  </a:moveTo>
                  <a:lnTo>
                    <a:pt x="100" y="223"/>
                  </a:lnTo>
                  <a:lnTo>
                    <a:pt x="0" y="166"/>
                  </a:lnTo>
                  <a:lnTo>
                    <a:pt x="96" y="0"/>
                  </a:lnTo>
                  <a:lnTo>
                    <a:pt x="196" y="57"/>
                  </a:lnTo>
                  <a:close/>
                </a:path>
              </a:pathLst>
            </a:custGeom>
            <a:solidFill>
              <a:srgbClr val="EE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4B08906-36EE-4EB3-9D43-BCA1EA42A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" y="1259"/>
              <a:ext cx="196" cy="223"/>
            </a:xfrm>
            <a:custGeom>
              <a:avLst/>
              <a:gdLst>
                <a:gd name="T0" fmla="*/ 99 w 196"/>
                <a:gd name="T1" fmla="*/ 0 h 223"/>
                <a:gd name="T2" fmla="*/ 196 w 196"/>
                <a:gd name="T3" fmla="*/ 166 h 223"/>
                <a:gd name="T4" fmla="*/ 96 w 196"/>
                <a:gd name="T5" fmla="*/ 223 h 223"/>
                <a:gd name="T6" fmla="*/ 0 w 196"/>
                <a:gd name="T7" fmla="*/ 57 h 223"/>
                <a:gd name="T8" fmla="*/ 99 w 196"/>
                <a:gd name="T9" fmla="*/ 0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99" y="0"/>
                  </a:moveTo>
                  <a:lnTo>
                    <a:pt x="196" y="166"/>
                  </a:lnTo>
                  <a:lnTo>
                    <a:pt x="96" y="223"/>
                  </a:lnTo>
                  <a:lnTo>
                    <a:pt x="0" y="5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EE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50B16485-DE36-4F87-AA04-BD99D9824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" y="1259"/>
              <a:ext cx="196" cy="223"/>
            </a:xfrm>
            <a:custGeom>
              <a:avLst/>
              <a:gdLst>
                <a:gd name="T0" fmla="*/ 0 w 196"/>
                <a:gd name="T1" fmla="*/ 166 h 223"/>
                <a:gd name="T2" fmla="*/ 96 w 196"/>
                <a:gd name="T3" fmla="*/ 0 h 223"/>
                <a:gd name="T4" fmla="*/ 196 w 196"/>
                <a:gd name="T5" fmla="*/ 57 h 223"/>
                <a:gd name="T6" fmla="*/ 100 w 196"/>
                <a:gd name="T7" fmla="*/ 223 h 223"/>
                <a:gd name="T8" fmla="*/ 0 w 196"/>
                <a:gd name="T9" fmla="*/ 166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0" y="166"/>
                  </a:moveTo>
                  <a:lnTo>
                    <a:pt x="96" y="0"/>
                  </a:lnTo>
                  <a:lnTo>
                    <a:pt x="196" y="57"/>
                  </a:lnTo>
                  <a:lnTo>
                    <a:pt x="100" y="223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EE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91A92201-6734-4503-8228-CAE63EB53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" y="1700"/>
              <a:ext cx="196" cy="223"/>
            </a:xfrm>
            <a:custGeom>
              <a:avLst/>
              <a:gdLst>
                <a:gd name="T0" fmla="*/ 97 w 196"/>
                <a:gd name="T1" fmla="*/ 223 h 223"/>
                <a:gd name="T2" fmla="*/ 0 w 196"/>
                <a:gd name="T3" fmla="*/ 57 h 223"/>
                <a:gd name="T4" fmla="*/ 100 w 196"/>
                <a:gd name="T5" fmla="*/ 0 h 223"/>
                <a:gd name="T6" fmla="*/ 196 w 196"/>
                <a:gd name="T7" fmla="*/ 166 h 223"/>
                <a:gd name="T8" fmla="*/ 97 w 196"/>
                <a:gd name="T9" fmla="*/ 223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97" y="223"/>
                  </a:moveTo>
                  <a:lnTo>
                    <a:pt x="0" y="57"/>
                  </a:lnTo>
                  <a:lnTo>
                    <a:pt x="100" y="0"/>
                  </a:lnTo>
                  <a:lnTo>
                    <a:pt x="196" y="166"/>
                  </a:lnTo>
                  <a:lnTo>
                    <a:pt x="97" y="223"/>
                  </a:lnTo>
                  <a:close/>
                </a:path>
              </a:pathLst>
            </a:custGeom>
            <a:solidFill>
              <a:srgbClr val="EE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Oval 36">
              <a:extLst>
                <a:ext uri="{FF2B5EF4-FFF2-40B4-BE49-F238E27FC236}">
                  <a16:creationId xmlns:a16="http://schemas.microsoft.com/office/drawing/2014/main" id="{C61C7534-2631-4E09-816B-FDE9562D7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" y="1112"/>
              <a:ext cx="922" cy="9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3249AEB9-A281-4277-BD83-683CAC3C40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" y="1102"/>
              <a:ext cx="942" cy="940"/>
            </a:xfrm>
            <a:custGeom>
              <a:avLst/>
              <a:gdLst>
                <a:gd name="T0" fmla="*/ 0 w 19600"/>
                <a:gd name="T1" fmla="*/ 0 h 19599"/>
                <a:gd name="T2" fmla="*/ 0 w 19600"/>
                <a:gd name="T3" fmla="*/ 0 h 19599"/>
                <a:gd name="T4" fmla="*/ 0 w 19600"/>
                <a:gd name="T5" fmla="*/ 0 h 19599"/>
                <a:gd name="T6" fmla="*/ 0 w 19600"/>
                <a:gd name="T7" fmla="*/ 0 h 19599"/>
                <a:gd name="T8" fmla="*/ 0 w 19600"/>
                <a:gd name="T9" fmla="*/ 0 h 19599"/>
                <a:gd name="T10" fmla="*/ 0 w 19600"/>
                <a:gd name="T11" fmla="*/ 0 h 19599"/>
                <a:gd name="T12" fmla="*/ 0 w 19600"/>
                <a:gd name="T13" fmla="*/ 0 h 19599"/>
                <a:gd name="T14" fmla="*/ 0 w 19600"/>
                <a:gd name="T15" fmla="*/ 0 h 19599"/>
                <a:gd name="T16" fmla="*/ 0 w 19600"/>
                <a:gd name="T17" fmla="*/ 0 h 19599"/>
                <a:gd name="T18" fmla="*/ 0 w 19600"/>
                <a:gd name="T19" fmla="*/ 0 h 19599"/>
                <a:gd name="T20" fmla="*/ 0 w 19600"/>
                <a:gd name="T21" fmla="*/ 0 h 19599"/>
                <a:gd name="T22" fmla="*/ 0 w 19600"/>
                <a:gd name="T23" fmla="*/ 0 h 19599"/>
                <a:gd name="T24" fmla="*/ 0 w 19600"/>
                <a:gd name="T25" fmla="*/ 0 h 19599"/>
                <a:gd name="T26" fmla="*/ 0 w 19600"/>
                <a:gd name="T27" fmla="*/ 0 h 19599"/>
                <a:gd name="T28" fmla="*/ 0 w 19600"/>
                <a:gd name="T29" fmla="*/ 0 h 19599"/>
                <a:gd name="T30" fmla="*/ 0 w 19600"/>
                <a:gd name="T31" fmla="*/ 0 h 19599"/>
                <a:gd name="T32" fmla="*/ 0 w 19600"/>
                <a:gd name="T33" fmla="*/ 0 h 19599"/>
                <a:gd name="T34" fmla="*/ 0 w 19600"/>
                <a:gd name="T35" fmla="*/ 0 h 19599"/>
                <a:gd name="T36" fmla="*/ 0 w 19600"/>
                <a:gd name="T37" fmla="*/ 0 h 19599"/>
                <a:gd name="T38" fmla="*/ 0 w 19600"/>
                <a:gd name="T39" fmla="*/ 0 h 19599"/>
                <a:gd name="T40" fmla="*/ 0 w 19600"/>
                <a:gd name="T41" fmla="*/ 0 h 19599"/>
                <a:gd name="T42" fmla="*/ 0 w 19600"/>
                <a:gd name="T43" fmla="*/ 0 h 19599"/>
                <a:gd name="T44" fmla="*/ 0 w 19600"/>
                <a:gd name="T45" fmla="*/ 0 h 19599"/>
                <a:gd name="T46" fmla="*/ 0 w 19600"/>
                <a:gd name="T47" fmla="*/ 0 h 19599"/>
                <a:gd name="T48" fmla="*/ 0 w 19600"/>
                <a:gd name="T49" fmla="*/ 0 h 19599"/>
                <a:gd name="T50" fmla="*/ 0 w 19600"/>
                <a:gd name="T51" fmla="*/ 0 h 19599"/>
                <a:gd name="T52" fmla="*/ 0 w 19600"/>
                <a:gd name="T53" fmla="*/ 0 h 19599"/>
                <a:gd name="T54" fmla="*/ 0 w 19600"/>
                <a:gd name="T55" fmla="*/ 0 h 19599"/>
                <a:gd name="T56" fmla="*/ 0 w 19600"/>
                <a:gd name="T57" fmla="*/ 0 h 19599"/>
                <a:gd name="T58" fmla="*/ 0 w 19600"/>
                <a:gd name="T59" fmla="*/ 0 h 19599"/>
                <a:gd name="T60" fmla="*/ 0 w 19600"/>
                <a:gd name="T61" fmla="*/ 0 h 19599"/>
                <a:gd name="T62" fmla="*/ 0 w 19600"/>
                <a:gd name="T63" fmla="*/ 0 h 19599"/>
                <a:gd name="T64" fmla="*/ 0 w 19600"/>
                <a:gd name="T65" fmla="*/ 0 h 19599"/>
                <a:gd name="T66" fmla="*/ 0 w 19600"/>
                <a:gd name="T67" fmla="*/ 0 h 19599"/>
                <a:gd name="T68" fmla="*/ 0 w 19600"/>
                <a:gd name="T69" fmla="*/ 0 h 19599"/>
                <a:gd name="T70" fmla="*/ 0 w 19600"/>
                <a:gd name="T71" fmla="*/ 0 h 19599"/>
                <a:gd name="T72" fmla="*/ 0 w 19600"/>
                <a:gd name="T73" fmla="*/ 0 h 19599"/>
                <a:gd name="T74" fmla="*/ 0 w 19600"/>
                <a:gd name="T75" fmla="*/ 0 h 19599"/>
                <a:gd name="T76" fmla="*/ 0 w 19600"/>
                <a:gd name="T77" fmla="*/ 0 h 19599"/>
                <a:gd name="T78" fmla="*/ 0 w 19600"/>
                <a:gd name="T79" fmla="*/ 0 h 19599"/>
                <a:gd name="T80" fmla="*/ 0 w 19600"/>
                <a:gd name="T81" fmla="*/ 0 h 19599"/>
                <a:gd name="T82" fmla="*/ 0 w 19600"/>
                <a:gd name="T83" fmla="*/ 0 h 19599"/>
                <a:gd name="T84" fmla="*/ 0 w 19600"/>
                <a:gd name="T85" fmla="*/ 0 h 19599"/>
                <a:gd name="T86" fmla="*/ 0 w 19600"/>
                <a:gd name="T87" fmla="*/ 0 h 19599"/>
                <a:gd name="T88" fmla="*/ 0 w 19600"/>
                <a:gd name="T89" fmla="*/ 0 h 19599"/>
                <a:gd name="T90" fmla="*/ 0 w 19600"/>
                <a:gd name="T91" fmla="*/ 0 h 19599"/>
                <a:gd name="T92" fmla="*/ 0 w 19600"/>
                <a:gd name="T93" fmla="*/ 0 h 19599"/>
                <a:gd name="T94" fmla="*/ 0 w 19600"/>
                <a:gd name="T95" fmla="*/ 0 h 19599"/>
                <a:gd name="T96" fmla="*/ 0 w 19600"/>
                <a:gd name="T97" fmla="*/ 0 h 19599"/>
                <a:gd name="T98" fmla="*/ 0 w 19600"/>
                <a:gd name="T99" fmla="*/ 0 h 19599"/>
                <a:gd name="T100" fmla="*/ 0 w 19600"/>
                <a:gd name="T101" fmla="*/ 0 h 19599"/>
                <a:gd name="T102" fmla="*/ 0 w 19600"/>
                <a:gd name="T103" fmla="*/ 0 h 19599"/>
                <a:gd name="T104" fmla="*/ 0 w 19600"/>
                <a:gd name="T105" fmla="*/ 0 h 19599"/>
                <a:gd name="T106" fmla="*/ 0 w 19600"/>
                <a:gd name="T107" fmla="*/ 0 h 19599"/>
                <a:gd name="T108" fmla="*/ 0 w 19600"/>
                <a:gd name="T109" fmla="*/ 0 h 19599"/>
                <a:gd name="T110" fmla="*/ 0 w 19600"/>
                <a:gd name="T111" fmla="*/ 0 h 19599"/>
                <a:gd name="T112" fmla="*/ 0 w 19600"/>
                <a:gd name="T113" fmla="*/ 0 h 19599"/>
                <a:gd name="T114" fmla="*/ 0 w 19600"/>
                <a:gd name="T115" fmla="*/ 0 h 19599"/>
                <a:gd name="T116" fmla="*/ 0 w 19600"/>
                <a:gd name="T117" fmla="*/ 0 h 195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600" h="19599">
                  <a:moveTo>
                    <a:pt x="392" y="9738"/>
                  </a:moveTo>
                  <a:lnTo>
                    <a:pt x="2" y="9799"/>
                  </a:lnTo>
                  <a:lnTo>
                    <a:pt x="5" y="9551"/>
                  </a:lnTo>
                  <a:lnTo>
                    <a:pt x="15" y="9300"/>
                  </a:lnTo>
                  <a:lnTo>
                    <a:pt x="31" y="9049"/>
                  </a:lnTo>
                  <a:lnTo>
                    <a:pt x="53" y="8802"/>
                  </a:lnTo>
                  <a:lnTo>
                    <a:pt x="115" y="8314"/>
                  </a:lnTo>
                  <a:lnTo>
                    <a:pt x="201" y="7832"/>
                  </a:lnTo>
                  <a:lnTo>
                    <a:pt x="310" y="7358"/>
                  </a:lnTo>
                  <a:lnTo>
                    <a:pt x="442" y="6893"/>
                  </a:lnTo>
                  <a:lnTo>
                    <a:pt x="596" y="6437"/>
                  </a:lnTo>
                  <a:lnTo>
                    <a:pt x="770" y="5992"/>
                  </a:lnTo>
                  <a:lnTo>
                    <a:pt x="967" y="5557"/>
                  </a:lnTo>
                  <a:lnTo>
                    <a:pt x="1183" y="5134"/>
                  </a:lnTo>
                  <a:lnTo>
                    <a:pt x="1419" y="4724"/>
                  </a:lnTo>
                  <a:lnTo>
                    <a:pt x="1674" y="4326"/>
                  </a:lnTo>
                  <a:lnTo>
                    <a:pt x="1946" y="3942"/>
                  </a:lnTo>
                  <a:lnTo>
                    <a:pt x="2237" y="3572"/>
                  </a:lnTo>
                  <a:lnTo>
                    <a:pt x="2545" y="3216"/>
                  </a:lnTo>
                  <a:lnTo>
                    <a:pt x="2870" y="2875"/>
                  </a:lnTo>
                  <a:lnTo>
                    <a:pt x="3209" y="2551"/>
                  </a:lnTo>
                  <a:lnTo>
                    <a:pt x="3564" y="2242"/>
                  </a:lnTo>
                  <a:lnTo>
                    <a:pt x="3935" y="1951"/>
                  </a:lnTo>
                  <a:lnTo>
                    <a:pt x="4319" y="1678"/>
                  </a:lnTo>
                  <a:lnTo>
                    <a:pt x="4715" y="1423"/>
                  </a:lnTo>
                  <a:lnTo>
                    <a:pt x="5126" y="1187"/>
                  </a:lnTo>
                  <a:lnTo>
                    <a:pt x="5548" y="970"/>
                  </a:lnTo>
                  <a:lnTo>
                    <a:pt x="5982" y="773"/>
                  </a:lnTo>
                  <a:lnTo>
                    <a:pt x="6426" y="597"/>
                  </a:lnTo>
                  <a:lnTo>
                    <a:pt x="6881" y="443"/>
                  </a:lnTo>
                  <a:lnTo>
                    <a:pt x="7347" y="311"/>
                  </a:lnTo>
                  <a:lnTo>
                    <a:pt x="7820" y="201"/>
                  </a:lnTo>
                  <a:lnTo>
                    <a:pt x="8302" y="115"/>
                  </a:lnTo>
                  <a:lnTo>
                    <a:pt x="8792" y="52"/>
                  </a:lnTo>
                  <a:lnTo>
                    <a:pt x="9042" y="29"/>
                  </a:lnTo>
                  <a:lnTo>
                    <a:pt x="9292" y="14"/>
                  </a:lnTo>
                  <a:lnTo>
                    <a:pt x="9542" y="4"/>
                  </a:lnTo>
                  <a:lnTo>
                    <a:pt x="9796" y="0"/>
                  </a:lnTo>
                  <a:lnTo>
                    <a:pt x="10054" y="4"/>
                  </a:lnTo>
                  <a:lnTo>
                    <a:pt x="10304" y="14"/>
                  </a:lnTo>
                  <a:lnTo>
                    <a:pt x="10554" y="30"/>
                  </a:lnTo>
                  <a:lnTo>
                    <a:pt x="10802" y="52"/>
                  </a:lnTo>
                  <a:lnTo>
                    <a:pt x="11290" y="114"/>
                  </a:lnTo>
                  <a:lnTo>
                    <a:pt x="11772" y="200"/>
                  </a:lnTo>
                  <a:lnTo>
                    <a:pt x="12246" y="309"/>
                  </a:lnTo>
                  <a:lnTo>
                    <a:pt x="12712" y="441"/>
                  </a:lnTo>
                  <a:lnTo>
                    <a:pt x="13168" y="595"/>
                  </a:lnTo>
                  <a:lnTo>
                    <a:pt x="13612" y="769"/>
                  </a:lnTo>
                  <a:lnTo>
                    <a:pt x="14047" y="966"/>
                  </a:lnTo>
                  <a:lnTo>
                    <a:pt x="14470" y="1182"/>
                  </a:lnTo>
                  <a:lnTo>
                    <a:pt x="14880" y="1418"/>
                  </a:lnTo>
                  <a:lnTo>
                    <a:pt x="15278" y="1673"/>
                  </a:lnTo>
                  <a:lnTo>
                    <a:pt x="15662" y="1945"/>
                  </a:lnTo>
                  <a:lnTo>
                    <a:pt x="16032" y="2236"/>
                  </a:lnTo>
                  <a:lnTo>
                    <a:pt x="16388" y="2544"/>
                  </a:lnTo>
                  <a:lnTo>
                    <a:pt x="16729" y="2869"/>
                  </a:lnTo>
                  <a:lnTo>
                    <a:pt x="17053" y="3208"/>
                  </a:lnTo>
                  <a:lnTo>
                    <a:pt x="17361" y="3564"/>
                  </a:lnTo>
                  <a:lnTo>
                    <a:pt x="17652" y="3934"/>
                  </a:lnTo>
                  <a:lnTo>
                    <a:pt x="17925" y="4317"/>
                  </a:lnTo>
                  <a:lnTo>
                    <a:pt x="18181" y="4714"/>
                  </a:lnTo>
                  <a:lnTo>
                    <a:pt x="18417" y="5125"/>
                  </a:lnTo>
                  <a:lnTo>
                    <a:pt x="18633" y="5547"/>
                  </a:lnTo>
                  <a:lnTo>
                    <a:pt x="18830" y="5981"/>
                  </a:lnTo>
                  <a:lnTo>
                    <a:pt x="19005" y="6425"/>
                  </a:lnTo>
                  <a:lnTo>
                    <a:pt x="19159" y="6881"/>
                  </a:lnTo>
                  <a:lnTo>
                    <a:pt x="19292" y="7346"/>
                  </a:lnTo>
                  <a:lnTo>
                    <a:pt x="19401" y="7820"/>
                  </a:lnTo>
                  <a:lnTo>
                    <a:pt x="19487" y="8301"/>
                  </a:lnTo>
                  <a:lnTo>
                    <a:pt x="19550" y="8791"/>
                  </a:lnTo>
                  <a:lnTo>
                    <a:pt x="19572" y="9042"/>
                  </a:lnTo>
                  <a:lnTo>
                    <a:pt x="19588" y="9290"/>
                  </a:lnTo>
                  <a:lnTo>
                    <a:pt x="19597" y="9542"/>
                  </a:lnTo>
                  <a:lnTo>
                    <a:pt x="19600" y="9795"/>
                  </a:lnTo>
                  <a:lnTo>
                    <a:pt x="19599" y="10050"/>
                  </a:lnTo>
                  <a:lnTo>
                    <a:pt x="19590" y="10303"/>
                  </a:lnTo>
                  <a:lnTo>
                    <a:pt x="19574" y="10553"/>
                  </a:lnTo>
                  <a:lnTo>
                    <a:pt x="19552" y="10801"/>
                  </a:lnTo>
                  <a:lnTo>
                    <a:pt x="19490" y="11289"/>
                  </a:lnTo>
                  <a:lnTo>
                    <a:pt x="19404" y="11771"/>
                  </a:lnTo>
                  <a:lnTo>
                    <a:pt x="19295" y="12245"/>
                  </a:lnTo>
                  <a:lnTo>
                    <a:pt x="19163" y="12711"/>
                  </a:lnTo>
                  <a:lnTo>
                    <a:pt x="19009" y="13167"/>
                  </a:lnTo>
                  <a:lnTo>
                    <a:pt x="18835" y="13611"/>
                  </a:lnTo>
                  <a:lnTo>
                    <a:pt x="18638" y="14046"/>
                  </a:lnTo>
                  <a:lnTo>
                    <a:pt x="18421" y="14469"/>
                  </a:lnTo>
                  <a:lnTo>
                    <a:pt x="18186" y="14879"/>
                  </a:lnTo>
                  <a:lnTo>
                    <a:pt x="17931" y="15277"/>
                  </a:lnTo>
                  <a:lnTo>
                    <a:pt x="17659" y="15661"/>
                  </a:lnTo>
                  <a:lnTo>
                    <a:pt x="17368" y="16031"/>
                  </a:lnTo>
                  <a:lnTo>
                    <a:pt x="17060" y="16387"/>
                  </a:lnTo>
                  <a:lnTo>
                    <a:pt x="16735" y="16728"/>
                  </a:lnTo>
                  <a:lnTo>
                    <a:pt x="16394" y="17052"/>
                  </a:lnTo>
                  <a:lnTo>
                    <a:pt x="16039" y="17360"/>
                  </a:lnTo>
                  <a:lnTo>
                    <a:pt x="15669" y="17651"/>
                  </a:lnTo>
                  <a:lnTo>
                    <a:pt x="15286" y="17924"/>
                  </a:lnTo>
                  <a:lnTo>
                    <a:pt x="14887" y="18180"/>
                  </a:lnTo>
                  <a:lnTo>
                    <a:pt x="14477" y="18416"/>
                  </a:lnTo>
                  <a:lnTo>
                    <a:pt x="14055" y="18632"/>
                  </a:lnTo>
                  <a:lnTo>
                    <a:pt x="13620" y="18829"/>
                  </a:lnTo>
                  <a:lnTo>
                    <a:pt x="13175" y="19005"/>
                  </a:lnTo>
                  <a:lnTo>
                    <a:pt x="12719" y="19158"/>
                  </a:lnTo>
                  <a:lnTo>
                    <a:pt x="12254" y="19291"/>
                  </a:lnTo>
                  <a:lnTo>
                    <a:pt x="11780" y="19400"/>
                  </a:lnTo>
                  <a:lnTo>
                    <a:pt x="11296" y="19486"/>
                  </a:lnTo>
                  <a:lnTo>
                    <a:pt x="10807" y="19549"/>
                  </a:lnTo>
                  <a:lnTo>
                    <a:pt x="10556" y="19571"/>
                  </a:lnTo>
                  <a:lnTo>
                    <a:pt x="10306" y="19587"/>
                  </a:lnTo>
                  <a:lnTo>
                    <a:pt x="10055" y="19596"/>
                  </a:lnTo>
                  <a:lnTo>
                    <a:pt x="9802" y="19599"/>
                  </a:lnTo>
                  <a:lnTo>
                    <a:pt x="9554" y="19598"/>
                  </a:lnTo>
                  <a:lnTo>
                    <a:pt x="9301" y="19589"/>
                  </a:lnTo>
                  <a:lnTo>
                    <a:pt x="9050" y="19573"/>
                  </a:lnTo>
                  <a:lnTo>
                    <a:pt x="8803" y="19551"/>
                  </a:lnTo>
                  <a:lnTo>
                    <a:pt x="8315" y="19489"/>
                  </a:lnTo>
                  <a:lnTo>
                    <a:pt x="7833" y="19403"/>
                  </a:lnTo>
                  <a:lnTo>
                    <a:pt x="7359" y="19294"/>
                  </a:lnTo>
                  <a:lnTo>
                    <a:pt x="6894" y="19162"/>
                  </a:lnTo>
                  <a:lnTo>
                    <a:pt x="6438" y="19008"/>
                  </a:lnTo>
                  <a:lnTo>
                    <a:pt x="5993" y="18834"/>
                  </a:lnTo>
                  <a:lnTo>
                    <a:pt x="5558" y="18637"/>
                  </a:lnTo>
                  <a:lnTo>
                    <a:pt x="5135" y="18420"/>
                  </a:lnTo>
                  <a:lnTo>
                    <a:pt x="4725" y="18185"/>
                  </a:lnTo>
                  <a:lnTo>
                    <a:pt x="4327" y="17930"/>
                  </a:lnTo>
                  <a:lnTo>
                    <a:pt x="3943" y="17658"/>
                  </a:lnTo>
                  <a:lnTo>
                    <a:pt x="3573" y="17367"/>
                  </a:lnTo>
                  <a:lnTo>
                    <a:pt x="3217" y="17059"/>
                  </a:lnTo>
                  <a:lnTo>
                    <a:pt x="2876" y="16734"/>
                  </a:lnTo>
                  <a:lnTo>
                    <a:pt x="2552" y="16393"/>
                  </a:lnTo>
                  <a:lnTo>
                    <a:pt x="2243" y="16039"/>
                  </a:lnTo>
                  <a:lnTo>
                    <a:pt x="1952" y="15668"/>
                  </a:lnTo>
                  <a:lnTo>
                    <a:pt x="1679" y="15284"/>
                  </a:lnTo>
                  <a:lnTo>
                    <a:pt x="1424" y="14886"/>
                  </a:lnTo>
                  <a:lnTo>
                    <a:pt x="1188" y="14476"/>
                  </a:lnTo>
                  <a:lnTo>
                    <a:pt x="971" y="14054"/>
                  </a:lnTo>
                  <a:lnTo>
                    <a:pt x="774" y="13619"/>
                  </a:lnTo>
                  <a:lnTo>
                    <a:pt x="598" y="13174"/>
                  </a:lnTo>
                  <a:lnTo>
                    <a:pt x="444" y="12719"/>
                  </a:lnTo>
                  <a:lnTo>
                    <a:pt x="312" y="12253"/>
                  </a:lnTo>
                  <a:lnTo>
                    <a:pt x="202" y="11780"/>
                  </a:lnTo>
                  <a:lnTo>
                    <a:pt x="116" y="11295"/>
                  </a:lnTo>
                  <a:lnTo>
                    <a:pt x="53" y="10806"/>
                  </a:lnTo>
                  <a:lnTo>
                    <a:pt x="30" y="10555"/>
                  </a:lnTo>
                  <a:lnTo>
                    <a:pt x="15" y="10305"/>
                  </a:lnTo>
                  <a:lnTo>
                    <a:pt x="5" y="10055"/>
                  </a:lnTo>
                  <a:lnTo>
                    <a:pt x="1" y="9801"/>
                  </a:lnTo>
                  <a:cubicBezTo>
                    <a:pt x="0" y="9702"/>
                    <a:pt x="71" y="9618"/>
                    <a:pt x="168" y="9601"/>
                  </a:cubicBezTo>
                  <a:cubicBezTo>
                    <a:pt x="265" y="9585"/>
                    <a:pt x="360" y="9642"/>
                    <a:pt x="391" y="9735"/>
                  </a:cubicBezTo>
                  <a:lnTo>
                    <a:pt x="392" y="9738"/>
                  </a:lnTo>
                  <a:close/>
                  <a:moveTo>
                    <a:pt x="12" y="9862"/>
                  </a:moveTo>
                  <a:lnTo>
                    <a:pt x="401" y="9796"/>
                  </a:lnTo>
                  <a:lnTo>
                    <a:pt x="404" y="10038"/>
                  </a:lnTo>
                  <a:lnTo>
                    <a:pt x="414" y="10280"/>
                  </a:lnTo>
                  <a:lnTo>
                    <a:pt x="429" y="10519"/>
                  </a:lnTo>
                  <a:lnTo>
                    <a:pt x="450" y="10755"/>
                  </a:lnTo>
                  <a:lnTo>
                    <a:pt x="509" y="11226"/>
                  </a:lnTo>
                  <a:lnTo>
                    <a:pt x="591" y="11689"/>
                  </a:lnTo>
                  <a:lnTo>
                    <a:pt x="697" y="12144"/>
                  </a:lnTo>
                  <a:lnTo>
                    <a:pt x="823" y="12590"/>
                  </a:lnTo>
                  <a:lnTo>
                    <a:pt x="971" y="13027"/>
                  </a:lnTo>
                  <a:lnTo>
                    <a:pt x="1139" y="13454"/>
                  </a:lnTo>
                  <a:lnTo>
                    <a:pt x="1326" y="13871"/>
                  </a:lnTo>
                  <a:lnTo>
                    <a:pt x="1535" y="14277"/>
                  </a:lnTo>
                  <a:lnTo>
                    <a:pt x="1761" y="14671"/>
                  </a:lnTo>
                  <a:lnTo>
                    <a:pt x="2006" y="15053"/>
                  </a:lnTo>
                  <a:lnTo>
                    <a:pt x="2267" y="15421"/>
                  </a:lnTo>
                  <a:lnTo>
                    <a:pt x="2546" y="15776"/>
                  </a:lnTo>
                  <a:lnTo>
                    <a:pt x="2841" y="16118"/>
                  </a:lnTo>
                  <a:lnTo>
                    <a:pt x="3153" y="16445"/>
                  </a:lnTo>
                  <a:lnTo>
                    <a:pt x="3478" y="16756"/>
                  </a:lnTo>
                  <a:lnTo>
                    <a:pt x="3820" y="17052"/>
                  </a:lnTo>
                  <a:lnTo>
                    <a:pt x="4174" y="17331"/>
                  </a:lnTo>
                  <a:lnTo>
                    <a:pt x="4544" y="17593"/>
                  </a:lnTo>
                  <a:lnTo>
                    <a:pt x="4924" y="17838"/>
                  </a:lnTo>
                  <a:lnTo>
                    <a:pt x="5318" y="18064"/>
                  </a:lnTo>
                  <a:lnTo>
                    <a:pt x="5723" y="18272"/>
                  </a:lnTo>
                  <a:lnTo>
                    <a:pt x="6139" y="18461"/>
                  </a:lnTo>
                  <a:lnTo>
                    <a:pt x="6567" y="18629"/>
                  </a:lnTo>
                  <a:lnTo>
                    <a:pt x="7003" y="18777"/>
                  </a:lnTo>
                  <a:lnTo>
                    <a:pt x="7448" y="18905"/>
                  </a:lnTo>
                  <a:lnTo>
                    <a:pt x="7904" y="19010"/>
                  </a:lnTo>
                  <a:lnTo>
                    <a:pt x="8366" y="19092"/>
                  </a:lnTo>
                  <a:lnTo>
                    <a:pt x="8840" y="19152"/>
                  </a:lnTo>
                  <a:lnTo>
                    <a:pt x="9076" y="19174"/>
                  </a:lnTo>
                  <a:lnTo>
                    <a:pt x="9316" y="19190"/>
                  </a:lnTo>
                  <a:lnTo>
                    <a:pt x="9555" y="19198"/>
                  </a:lnTo>
                  <a:lnTo>
                    <a:pt x="9797" y="19199"/>
                  </a:lnTo>
                  <a:lnTo>
                    <a:pt x="10040" y="19197"/>
                  </a:lnTo>
                  <a:lnTo>
                    <a:pt x="10280" y="19188"/>
                  </a:lnTo>
                  <a:lnTo>
                    <a:pt x="10521" y="19172"/>
                  </a:lnTo>
                  <a:lnTo>
                    <a:pt x="10756" y="19152"/>
                  </a:lnTo>
                  <a:lnTo>
                    <a:pt x="11227" y="19093"/>
                  </a:lnTo>
                  <a:lnTo>
                    <a:pt x="11691" y="19011"/>
                  </a:lnTo>
                  <a:lnTo>
                    <a:pt x="12145" y="18906"/>
                  </a:lnTo>
                  <a:lnTo>
                    <a:pt x="12592" y="18779"/>
                  </a:lnTo>
                  <a:lnTo>
                    <a:pt x="13028" y="18632"/>
                  </a:lnTo>
                  <a:lnTo>
                    <a:pt x="13455" y="18464"/>
                  </a:lnTo>
                  <a:lnTo>
                    <a:pt x="13872" y="18276"/>
                  </a:lnTo>
                  <a:lnTo>
                    <a:pt x="14278" y="18069"/>
                  </a:lnTo>
                  <a:lnTo>
                    <a:pt x="14672" y="17843"/>
                  </a:lnTo>
                  <a:lnTo>
                    <a:pt x="15053" y="17599"/>
                  </a:lnTo>
                  <a:lnTo>
                    <a:pt x="15422" y="17336"/>
                  </a:lnTo>
                  <a:lnTo>
                    <a:pt x="15778" y="17057"/>
                  </a:lnTo>
                  <a:lnTo>
                    <a:pt x="16119" y="16763"/>
                  </a:lnTo>
                  <a:lnTo>
                    <a:pt x="16446" y="16451"/>
                  </a:lnTo>
                  <a:lnTo>
                    <a:pt x="16757" y="16126"/>
                  </a:lnTo>
                  <a:lnTo>
                    <a:pt x="17053" y="15784"/>
                  </a:lnTo>
                  <a:lnTo>
                    <a:pt x="17332" y="15430"/>
                  </a:lnTo>
                  <a:lnTo>
                    <a:pt x="17594" y="15060"/>
                  </a:lnTo>
                  <a:lnTo>
                    <a:pt x="17839" y="14680"/>
                  </a:lnTo>
                  <a:lnTo>
                    <a:pt x="18065" y="14286"/>
                  </a:lnTo>
                  <a:lnTo>
                    <a:pt x="18273" y="13881"/>
                  </a:lnTo>
                  <a:lnTo>
                    <a:pt x="18462" y="13465"/>
                  </a:lnTo>
                  <a:lnTo>
                    <a:pt x="18630" y="13038"/>
                  </a:lnTo>
                  <a:lnTo>
                    <a:pt x="18778" y="12602"/>
                  </a:lnTo>
                  <a:lnTo>
                    <a:pt x="18906" y="12156"/>
                  </a:lnTo>
                  <a:lnTo>
                    <a:pt x="19011" y="11701"/>
                  </a:lnTo>
                  <a:lnTo>
                    <a:pt x="19093" y="11238"/>
                  </a:lnTo>
                  <a:lnTo>
                    <a:pt x="19153" y="10765"/>
                  </a:lnTo>
                  <a:lnTo>
                    <a:pt x="19175" y="10527"/>
                  </a:lnTo>
                  <a:lnTo>
                    <a:pt x="19191" y="10288"/>
                  </a:lnTo>
                  <a:lnTo>
                    <a:pt x="19199" y="10049"/>
                  </a:lnTo>
                  <a:lnTo>
                    <a:pt x="19200" y="9800"/>
                  </a:lnTo>
                  <a:lnTo>
                    <a:pt x="19198" y="9557"/>
                  </a:lnTo>
                  <a:lnTo>
                    <a:pt x="19189" y="9317"/>
                  </a:lnTo>
                  <a:lnTo>
                    <a:pt x="19173" y="9077"/>
                  </a:lnTo>
                  <a:lnTo>
                    <a:pt x="19153" y="8842"/>
                  </a:lnTo>
                  <a:lnTo>
                    <a:pt x="19094" y="8372"/>
                  </a:lnTo>
                  <a:lnTo>
                    <a:pt x="19012" y="7909"/>
                  </a:lnTo>
                  <a:lnTo>
                    <a:pt x="18907" y="7455"/>
                  </a:lnTo>
                  <a:lnTo>
                    <a:pt x="18780" y="7008"/>
                  </a:lnTo>
                  <a:lnTo>
                    <a:pt x="18633" y="6572"/>
                  </a:lnTo>
                  <a:lnTo>
                    <a:pt x="18465" y="6146"/>
                  </a:lnTo>
                  <a:lnTo>
                    <a:pt x="18277" y="5730"/>
                  </a:lnTo>
                  <a:lnTo>
                    <a:pt x="18070" y="5324"/>
                  </a:lnTo>
                  <a:lnTo>
                    <a:pt x="17844" y="4931"/>
                  </a:lnTo>
                  <a:lnTo>
                    <a:pt x="17600" y="4550"/>
                  </a:lnTo>
                  <a:lnTo>
                    <a:pt x="17337" y="4181"/>
                  </a:lnTo>
                  <a:lnTo>
                    <a:pt x="17058" y="3825"/>
                  </a:lnTo>
                  <a:lnTo>
                    <a:pt x="16764" y="3485"/>
                  </a:lnTo>
                  <a:lnTo>
                    <a:pt x="16452" y="3158"/>
                  </a:lnTo>
                  <a:lnTo>
                    <a:pt x="16127" y="2847"/>
                  </a:lnTo>
                  <a:lnTo>
                    <a:pt x="15785" y="2551"/>
                  </a:lnTo>
                  <a:lnTo>
                    <a:pt x="15431" y="2272"/>
                  </a:lnTo>
                  <a:lnTo>
                    <a:pt x="15061" y="2010"/>
                  </a:lnTo>
                  <a:lnTo>
                    <a:pt x="14681" y="1765"/>
                  </a:lnTo>
                  <a:lnTo>
                    <a:pt x="14287" y="1538"/>
                  </a:lnTo>
                  <a:lnTo>
                    <a:pt x="13882" y="1331"/>
                  </a:lnTo>
                  <a:lnTo>
                    <a:pt x="13466" y="1142"/>
                  </a:lnTo>
                  <a:lnTo>
                    <a:pt x="13039" y="974"/>
                  </a:lnTo>
                  <a:lnTo>
                    <a:pt x="12603" y="826"/>
                  </a:lnTo>
                  <a:lnTo>
                    <a:pt x="12157" y="698"/>
                  </a:lnTo>
                  <a:lnTo>
                    <a:pt x="11702" y="593"/>
                  </a:lnTo>
                  <a:lnTo>
                    <a:pt x="11239" y="511"/>
                  </a:lnTo>
                  <a:lnTo>
                    <a:pt x="10766" y="451"/>
                  </a:lnTo>
                  <a:lnTo>
                    <a:pt x="10528" y="429"/>
                  </a:lnTo>
                  <a:lnTo>
                    <a:pt x="10289" y="413"/>
                  </a:lnTo>
                  <a:lnTo>
                    <a:pt x="10047" y="404"/>
                  </a:lnTo>
                  <a:lnTo>
                    <a:pt x="9801" y="400"/>
                  </a:lnTo>
                  <a:lnTo>
                    <a:pt x="9559" y="403"/>
                  </a:lnTo>
                  <a:lnTo>
                    <a:pt x="9317" y="413"/>
                  </a:lnTo>
                  <a:lnTo>
                    <a:pt x="9078" y="428"/>
                  </a:lnTo>
                  <a:lnTo>
                    <a:pt x="8843" y="449"/>
                  </a:lnTo>
                  <a:lnTo>
                    <a:pt x="8373" y="508"/>
                  </a:lnTo>
                  <a:lnTo>
                    <a:pt x="7911" y="590"/>
                  </a:lnTo>
                  <a:lnTo>
                    <a:pt x="7456" y="696"/>
                  </a:lnTo>
                  <a:lnTo>
                    <a:pt x="7010" y="822"/>
                  </a:lnTo>
                  <a:lnTo>
                    <a:pt x="6573" y="969"/>
                  </a:lnTo>
                  <a:lnTo>
                    <a:pt x="6147" y="1138"/>
                  </a:lnTo>
                  <a:lnTo>
                    <a:pt x="5731" y="1325"/>
                  </a:lnTo>
                  <a:lnTo>
                    <a:pt x="5325" y="1534"/>
                  </a:lnTo>
                  <a:lnTo>
                    <a:pt x="4932" y="1760"/>
                  </a:lnTo>
                  <a:lnTo>
                    <a:pt x="4550" y="2005"/>
                  </a:lnTo>
                  <a:lnTo>
                    <a:pt x="4182" y="2266"/>
                  </a:lnTo>
                  <a:lnTo>
                    <a:pt x="3827" y="2545"/>
                  </a:lnTo>
                  <a:lnTo>
                    <a:pt x="3486" y="2840"/>
                  </a:lnTo>
                  <a:lnTo>
                    <a:pt x="3159" y="3152"/>
                  </a:lnTo>
                  <a:lnTo>
                    <a:pt x="2848" y="3477"/>
                  </a:lnTo>
                  <a:lnTo>
                    <a:pt x="2552" y="3819"/>
                  </a:lnTo>
                  <a:lnTo>
                    <a:pt x="2273" y="4173"/>
                  </a:lnTo>
                  <a:lnTo>
                    <a:pt x="2011" y="4543"/>
                  </a:lnTo>
                  <a:lnTo>
                    <a:pt x="1766" y="4923"/>
                  </a:lnTo>
                  <a:lnTo>
                    <a:pt x="1539" y="5317"/>
                  </a:lnTo>
                  <a:lnTo>
                    <a:pt x="1332" y="5722"/>
                  </a:lnTo>
                  <a:lnTo>
                    <a:pt x="1143" y="6138"/>
                  </a:lnTo>
                  <a:lnTo>
                    <a:pt x="975" y="6566"/>
                  </a:lnTo>
                  <a:lnTo>
                    <a:pt x="827" y="7002"/>
                  </a:lnTo>
                  <a:lnTo>
                    <a:pt x="699" y="7447"/>
                  </a:lnTo>
                  <a:lnTo>
                    <a:pt x="594" y="7903"/>
                  </a:lnTo>
                  <a:lnTo>
                    <a:pt x="512" y="8365"/>
                  </a:lnTo>
                  <a:lnTo>
                    <a:pt x="452" y="8839"/>
                  </a:lnTo>
                  <a:lnTo>
                    <a:pt x="430" y="9075"/>
                  </a:lnTo>
                  <a:lnTo>
                    <a:pt x="414" y="9315"/>
                  </a:lnTo>
                  <a:lnTo>
                    <a:pt x="405" y="9556"/>
                  </a:lnTo>
                  <a:lnTo>
                    <a:pt x="402" y="9804"/>
                  </a:lnTo>
                  <a:cubicBezTo>
                    <a:pt x="401" y="9902"/>
                    <a:pt x="330" y="9984"/>
                    <a:pt x="233" y="9999"/>
                  </a:cubicBezTo>
                  <a:cubicBezTo>
                    <a:pt x="137" y="10014"/>
                    <a:pt x="44" y="9957"/>
                    <a:pt x="13" y="9865"/>
                  </a:cubicBezTo>
                  <a:lnTo>
                    <a:pt x="12" y="9862"/>
                  </a:lnTo>
                  <a:close/>
                </a:path>
              </a:pathLst>
            </a:custGeom>
            <a:solidFill>
              <a:srgbClr val="EE3900"/>
            </a:solidFill>
            <a:ln w="0" cap="flat">
              <a:solidFill>
                <a:srgbClr val="EE3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9">
              <a:extLst>
                <a:ext uri="{FF2B5EF4-FFF2-40B4-BE49-F238E27FC236}">
                  <a16:creationId xmlns:a16="http://schemas.microsoft.com/office/drawing/2014/main" id="{CDCC3D4E-AA8A-4369-ACF7-92D0FF1A9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" y="1502"/>
              <a:ext cx="81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Senior 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Leaders</a:t>
              </a:r>
              <a:endParaRPr lang="en-US" altLang="en-US" sz="2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9" name="Rectangle 40">
              <a:extLst>
                <a:ext uri="{FF2B5EF4-FFF2-40B4-BE49-F238E27FC236}">
                  <a16:creationId xmlns:a16="http://schemas.microsoft.com/office/drawing/2014/main" id="{3707784F-FCD8-4B0E-A1AA-15B79D6A1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" y="2536"/>
              <a:ext cx="192" cy="115"/>
            </a:xfrm>
            <a:prstGeom prst="rect">
              <a:avLst/>
            </a:prstGeom>
            <a:solidFill>
              <a:srgbClr val="9CE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41">
              <a:extLst>
                <a:ext uri="{FF2B5EF4-FFF2-40B4-BE49-F238E27FC236}">
                  <a16:creationId xmlns:a16="http://schemas.microsoft.com/office/drawing/2014/main" id="{40EF8F08-5CF3-41E9-99F6-71E75AEBE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" y="3485"/>
              <a:ext cx="192" cy="115"/>
            </a:xfrm>
            <a:prstGeom prst="rect">
              <a:avLst/>
            </a:prstGeom>
            <a:solidFill>
              <a:srgbClr val="9CE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CC4EB022-BDF5-489C-B6E5-BA3F86D1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" y="3196"/>
              <a:ext cx="196" cy="223"/>
            </a:xfrm>
            <a:custGeom>
              <a:avLst/>
              <a:gdLst>
                <a:gd name="T0" fmla="*/ 196 w 196"/>
                <a:gd name="T1" fmla="*/ 57 h 223"/>
                <a:gd name="T2" fmla="*/ 100 w 196"/>
                <a:gd name="T3" fmla="*/ 223 h 223"/>
                <a:gd name="T4" fmla="*/ 0 w 196"/>
                <a:gd name="T5" fmla="*/ 166 h 223"/>
                <a:gd name="T6" fmla="*/ 96 w 196"/>
                <a:gd name="T7" fmla="*/ 0 h 223"/>
                <a:gd name="T8" fmla="*/ 196 w 196"/>
                <a:gd name="T9" fmla="*/ 57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196" y="57"/>
                  </a:moveTo>
                  <a:lnTo>
                    <a:pt x="100" y="223"/>
                  </a:lnTo>
                  <a:lnTo>
                    <a:pt x="0" y="166"/>
                  </a:lnTo>
                  <a:lnTo>
                    <a:pt x="96" y="0"/>
                  </a:lnTo>
                  <a:lnTo>
                    <a:pt x="196" y="57"/>
                  </a:lnTo>
                  <a:close/>
                </a:path>
              </a:pathLst>
            </a:custGeom>
            <a:solidFill>
              <a:srgbClr val="9CE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A27A040B-3348-4EB1-9AE2-E5D7B9D1F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" y="2755"/>
              <a:ext cx="196" cy="223"/>
            </a:xfrm>
            <a:custGeom>
              <a:avLst/>
              <a:gdLst>
                <a:gd name="T0" fmla="*/ 100 w 196"/>
                <a:gd name="T1" fmla="*/ 0 h 223"/>
                <a:gd name="T2" fmla="*/ 196 w 196"/>
                <a:gd name="T3" fmla="*/ 166 h 223"/>
                <a:gd name="T4" fmla="*/ 96 w 196"/>
                <a:gd name="T5" fmla="*/ 223 h 223"/>
                <a:gd name="T6" fmla="*/ 0 w 196"/>
                <a:gd name="T7" fmla="*/ 57 h 223"/>
                <a:gd name="T8" fmla="*/ 100 w 196"/>
                <a:gd name="T9" fmla="*/ 0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100" y="0"/>
                  </a:moveTo>
                  <a:lnTo>
                    <a:pt x="196" y="166"/>
                  </a:lnTo>
                  <a:lnTo>
                    <a:pt x="96" y="223"/>
                  </a:lnTo>
                  <a:lnTo>
                    <a:pt x="0" y="5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9CE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C0F49871-2ED4-4AF1-A1DC-DEFA7CCB1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2755"/>
              <a:ext cx="195" cy="223"/>
            </a:xfrm>
            <a:custGeom>
              <a:avLst/>
              <a:gdLst>
                <a:gd name="T0" fmla="*/ 0 w 195"/>
                <a:gd name="T1" fmla="*/ 166 h 223"/>
                <a:gd name="T2" fmla="*/ 96 w 195"/>
                <a:gd name="T3" fmla="*/ 0 h 223"/>
                <a:gd name="T4" fmla="*/ 195 w 195"/>
                <a:gd name="T5" fmla="*/ 57 h 223"/>
                <a:gd name="T6" fmla="*/ 99 w 195"/>
                <a:gd name="T7" fmla="*/ 223 h 223"/>
                <a:gd name="T8" fmla="*/ 0 w 195"/>
                <a:gd name="T9" fmla="*/ 166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23">
                  <a:moveTo>
                    <a:pt x="0" y="166"/>
                  </a:moveTo>
                  <a:lnTo>
                    <a:pt x="96" y="0"/>
                  </a:lnTo>
                  <a:lnTo>
                    <a:pt x="195" y="57"/>
                  </a:lnTo>
                  <a:lnTo>
                    <a:pt x="99" y="223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9CE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8EC717D9-430A-41A5-A829-39C72826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" y="3196"/>
              <a:ext cx="196" cy="223"/>
            </a:xfrm>
            <a:custGeom>
              <a:avLst/>
              <a:gdLst>
                <a:gd name="T0" fmla="*/ 96 w 196"/>
                <a:gd name="T1" fmla="*/ 223 h 223"/>
                <a:gd name="T2" fmla="*/ 0 w 196"/>
                <a:gd name="T3" fmla="*/ 57 h 223"/>
                <a:gd name="T4" fmla="*/ 100 w 196"/>
                <a:gd name="T5" fmla="*/ 0 h 223"/>
                <a:gd name="T6" fmla="*/ 196 w 196"/>
                <a:gd name="T7" fmla="*/ 166 h 223"/>
                <a:gd name="T8" fmla="*/ 96 w 196"/>
                <a:gd name="T9" fmla="*/ 223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96" y="223"/>
                  </a:moveTo>
                  <a:lnTo>
                    <a:pt x="0" y="57"/>
                  </a:lnTo>
                  <a:lnTo>
                    <a:pt x="100" y="0"/>
                  </a:lnTo>
                  <a:lnTo>
                    <a:pt x="196" y="166"/>
                  </a:lnTo>
                  <a:lnTo>
                    <a:pt x="96" y="223"/>
                  </a:lnTo>
                  <a:close/>
                </a:path>
              </a:pathLst>
            </a:custGeom>
            <a:solidFill>
              <a:srgbClr val="9CE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5" name="Oval 46">
              <a:extLst>
                <a:ext uri="{FF2B5EF4-FFF2-40B4-BE49-F238E27FC236}">
                  <a16:creationId xmlns:a16="http://schemas.microsoft.com/office/drawing/2014/main" id="{67285900-EC7A-48CA-9F34-F4D6BEB14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" y="2608"/>
              <a:ext cx="923" cy="9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7DD6345B-D844-4A8F-9F82-DD542C3D68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" y="2599"/>
              <a:ext cx="941" cy="939"/>
            </a:xfrm>
            <a:custGeom>
              <a:avLst/>
              <a:gdLst>
                <a:gd name="T0" fmla="*/ 0 w 9800"/>
                <a:gd name="T1" fmla="*/ 0 h 9799"/>
                <a:gd name="T2" fmla="*/ 0 w 9800"/>
                <a:gd name="T3" fmla="*/ 0 h 9799"/>
                <a:gd name="T4" fmla="*/ 0 w 9800"/>
                <a:gd name="T5" fmla="*/ 0 h 9799"/>
                <a:gd name="T6" fmla="*/ 0 w 9800"/>
                <a:gd name="T7" fmla="*/ 0 h 9799"/>
                <a:gd name="T8" fmla="*/ 0 w 9800"/>
                <a:gd name="T9" fmla="*/ 0 h 9799"/>
                <a:gd name="T10" fmla="*/ 0 w 9800"/>
                <a:gd name="T11" fmla="*/ 0 h 9799"/>
                <a:gd name="T12" fmla="*/ 0 w 9800"/>
                <a:gd name="T13" fmla="*/ 0 h 9799"/>
                <a:gd name="T14" fmla="*/ 0 w 9800"/>
                <a:gd name="T15" fmla="*/ 0 h 9799"/>
                <a:gd name="T16" fmla="*/ 0 w 9800"/>
                <a:gd name="T17" fmla="*/ 0 h 9799"/>
                <a:gd name="T18" fmla="*/ 0 w 9800"/>
                <a:gd name="T19" fmla="*/ 0 h 9799"/>
                <a:gd name="T20" fmla="*/ 0 w 9800"/>
                <a:gd name="T21" fmla="*/ 0 h 9799"/>
                <a:gd name="T22" fmla="*/ 0 w 9800"/>
                <a:gd name="T23" fmla="*/ 0 h 9799"/>
                <a:gd name="T24" fmla="*/ 0 w 9800"/>
                <a:gd name="T25" fmla="*/ 0 h 9799"/>
                <a:gd name="T26" fmla="*/ 0 w 9800"/>
                <a:gd name="T27" fmla="*/ 0 h 9799"/>
                <a:gd name="T28" fmla="*/ 0 w 9800"/>
                <a:gd name="T29" fmla="*/ 0 h 9799"/>
                <a:gd name="T30" fmla="*/ 0 w 9800"/>
                <a:gd name="T31" fmla="*/ 0 h 9799"/>
                <a:gd name="T32" fmla="*/ 0 w 9800"/>
                <a:gd name="T33" fmla="*/ 0 h 9799"/>
                <a:gd name="T34" fmla="*/ 0 w 9800"/>
                <a:gd name="T35" fmla="*/ 0 h 9799"/>
                <a:gd name="T36" fmla="*/ 0 w 9800"/>
                <a:gd name="T37" fmla="*/ 0 h 9799"/>
                <a:gd name="T38" fmla="*/ 0 w 9800"/>
                <a:gd name="T39" fmla="*/ 0 h 9799"/>
                <a:gd name="T40" fmla="*/ 0 w 9800"/>
                <a:gd name="T41" fmla="*/ 0 h 9799"/>
                <a:gd name="T42" fmla="*/ 0 w 9800"/>
                <a:gd name="T43" fmla="*/ 0 h 9799"/>
                <a:gd name="T44" fmla="*/ 0 w 9800"/>
                <a:gd name="T45" fmla="*/ 0 h 9799"/>
                <a:gd name="T46" fmla="*/ 0 w 9800"/>
                <a:gd name="T47" fmla="*/ 0 h 9799"/>
                <a:gd name="T48" fmla="*/ 0 w 9800"/>
                <a:gd name="T49" fmla="*/ 0 h 9799"/>
                <a:gd name="T50" fmla="*/ 0 w 9800"/>
                <a:gd name="T51" fmla="*/ 0 h 9799"/>
                <a:gd name="T52" fmla="*/ 0 w 9800"/>
                <a:gd name="T53" fmla="*/ 0 h 9799"/>
                <a:gd name="T54" fmla="*/ 0 w 9800"/>
                <a:gd name="T55" fmla="*/ 0 h 9799"/>
                <a:gd name="T56" fmla="*/ 0 w 9800"/>
                <a:gd name="T57" fmla="*/ 0 h 9799"/>
                <a:gd name="T58" fmla="*/ 0 w 9800"/>
                <a:gd name="T59" fmla="*/ 0 h 9799"/>
                <a:gd name="T60" fmla="*/ 0 w 9800"/>
                <a:gd name="T61" fmla="*/ 0 h 9799"/>
                <a:gd name="T62" fmla="*/ 0 w 9800"/>
                <a:gd name="T63" fmla="*/ 0 h 9799"/>
                <a:gd name="T64" fmla="*/ 0 w 9800"/>
                <a:gd name="T65" fmla="*/ 0 h 9799"/>
                <a:gd name="T66" fmla="*/ 0 w 9800"/>
                <a:gd name="T67" fmla="*/ 0 h 9799"/>
                <a:gd name="T68" fmla="*/ 0 w 9800"/>
                <a:gd name="T69" fmla="*/ 0 h 9799"/>
                <a:gd name="T70" fmla="*/ 0 w 9800"/>
                <a:gd name="T71" fmla="*/ 0 h 9799"/>
                <a:gd name="T72" fmla="*/ 0 w 9800"/>
                <a:gd name="T73" fmla="*/ 0 h 9799"/>
                <a:gd name="T74" fmla="*/ 0 w 9800"/>
                <a:gd name="T75" fmla="*/ 0 h 9799"/>
                <a:gd name="T76" fmla="*/ 0 w 9800"/>
                <a:gd name="T77" fmla="*/ 0 h 9799"/>
                <a:gd name="T78" fmla="*/ 0 w 9800"/>
                <a:gd name="T79" fmla="*/ 0 h 9799"/>
                <a:gd name="T80" fmla="*/ 0 w 9800"/>
                <a:gd name="T81" fmla="*/ 0 h 9799"/>
                <a:gd name="T82" fmla="*/ 0 w 9800"/>
                <a:gd name="T83" fmla="*/ 0 h 9799"/>
                <a:gd name="T84" fmla="*/ 0 w 9800"/>
                <a:gd name="T85" fmla="*/ 0 h 9799"/>
                <a:gd name="T86" fmla="*/ 0 w 9800"/>
                <a:gd name="T87" fmla="*/ 0 h 9799"/>
                <a:gd name="T88" fmla="*/ 0 w 9800"/>
                <a:gd name="T89" fmla="*/ 0 h 9799"/>
                <a:gd name="T90" fmla="*/ 0 w 9800"/>
                <a:gd name="T91" fmla="*/ 0 h 9799"/>
                <a:gd name="T92" fmla="*/ 0 w 9800"/>
                <a:gd name="T93" fmla="*/ 0 h 9799"/>
                <a:gd name="T94" fmla="*/ 0 w 9800"/>
                <a:gd name="T95" fmla="*/ 0 h 9799"/>
                <a:gd name="T96" fmla="*/ 0 w 9800"/>
                <a:gd name="T97" fmla="*/ 0 h 9799"/>
                <a:gd name="T98" fmla="*/ 0 w 9800"/>
                <a:gd name="T99" fmla="*/ 0 h 9799"/>
                <a:gd name="T100" fmla="*/ 0 w 9800"/>
                <a:gd name="T101" fmla="*/ 0 h 9799"/>
                <a:gd name="T102" fmla="*/ 0 w 9800"/>
                <a:gd name="T103" fmla="*/ 0 h 9799"/>
                <a:gd name="T104" fmla="*/ 0 w 9800"/>
                <a:gd name="T105" fmla="*/ 0 h 9799"/>
                <a:gd name="T106" fmla="*/ 0 w 9800"/>
                <a:gd name="T107" fmla="*/ 0 h 9799"/>
                <a:gd name="T108" fmla="*/ 0 w 9800"/>
                <a:gd name="T109" fmla="*/ 0 h 9799"/>
                <a:gd name="T110" fmla="*/ 0 w 9800"/>
                <a:gd name="T111" fmla="*/ 0 h 9799"/>
                <a:gd name="T112" fmla="*/ 0 w 9800"/>
                <a:gd name="T113" fmla="*/ 0 h 9799"/>
                <a:gd name="T114" fmla="*/ 0 w 9800"/>
                <a:gd name="T115" fmla="*/ 0 h 9799"/>
                <a:gd name="T116" fmla="*/ 0 w 9800"/>
                <a:gd name="T117" fmla="*/ 0 h 97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800" h="9799">
                  <a:moveTo>
                    <a:pt x="196" y="4869"/>
                  </a:moveTo>
                  <a:lnTo>
                    <a:pt x="1" y="4899"/>
                  </a:lnTo>
                  <a:lnTo>
                    <a:pt x="3" y="4775"/>
                  </a:lnTo>
                  <a:lnTo>
                    <a:pt x="8" y="4650"/>
                  </a:lnTo>
                  <a:lnTo>
                    <a:pt x="16" y="4524"/>
                  </a:lnTo>
                  <a:lnTo>
                    <a:pt x="27" y="4401"/>
                  </a:lnTo>
                  <a:lnTo>
                    <a:pt x="58" y="4157"/>
                  </a:lnTo>
                  <a:lnTo>
                    <a:pt x="101" y="3916"/>
                  </a:lnTo>
                  <a:lnTo>
                    <a:pt x="155" y="3679"/>
                  </a:lnTo>
                  <a:lnTo>
                    <a:pt x="221" y="3446"/>
                  </a:lnTo>
                  <a:lnTo>
                    <a:pt x="298" y="3218"/>
                  </a:lnTo>
                  <a:lnTo>
                    <a:pt x="385" y="2996"/>
                  </a:lnTo>
                  <a:lnTo>
                    <a:pt x="484" y="2778"/>
                  </a:lnTo>
                  <a:lnTo>
                    <a:pt x="592" y="2567"/>
                  </a:lnTo>
                  <a:lnTo>
                    <a:pt x="710" y="2362"/>
                  </a:lnTo>
                  <a:lnTo>
                    <a:pt x="837" y="2163"/>
                  </a:lnTo>
                  <a:lnTo>
                    <a:pt x="973" y="1971"/>
                  </a:lnTo>
                  <a:lnTo>
                    <a:pt x="1119" y="1786"/>
                  </a:lnTo>
                  <a:lnTo>
                    <a:pt x="1273" y="1608"/>
                  </a:lnTo>
                  <a:lnTo>
                    <a:pt x="1435" y="1437"/>
                  </a:lnTo>
                  <a:lnTo>
                    <a:pt x="1605" y="1275"/>
                  </a:lnTo>
                  <a:lnTo>
                    <a:pt x="1782" y="1121"/>
                  </a:lnTo>
                  <a:lnTo>
                    <a:pt x="1968" y="975"/>
                  </a:lnTo>
                  <a:lnTo>
                    <a:pt x="2160" y="839"/>
                  </a:lnTo>
                  <a:lnTo>
                    <a:pt x="2358" y="711"/>
                  </a:lnTo>
                  <a:lnTo>
                    <a:pt x="2563" y="593"/>
                  </a:lnTo>
                  <a:lnTo>
                    <a:pt x="2774" y="485"/>
                  </a:lnTo>
                  <a:lnTo>
                    <a:pt x="2991" y="386"/>
                  </a:lnTo>
                  <a:lnTo>
                    <a:pt x="3213" y="298"/>
                  </a:lnTo>
                  <a:lnTo>
                    <a:pt x="3441" y="221"/>
                  </a:lnTo>
                  <a:lnTo>
                    <a:pt x="3674" y="155"/>
                  </a:lnTo>
                  <a:lnTo>
                    <a:pt x="3910" y="100"/>
                  </a:lnTo>
                  <a:lnTo>
                    <a:pt x="4151" y="57"/>
                  </a:lnTo>
                  <a:lnTo>
                    <a:pt x="4396" y="26"/>
                  </a:lnTo>
                  <a:lnTo>
                    <a:pt x="4521" y="14"/>
                  </a:lnTo>
                  <a:lnTo>
                    <a:pt x="4646" y="7"/>
                  </a:lnTo>
                  <a:lnTo>
                    <a:pt x="4771" y="2"/>
                  </a:lnTo>
                  <a:lnTo>
                    <a:pt x="4898" y="0"/>
                  </a:lnTo>
                  <a:lnTo>
                    <a:pt x="5027" y="2"/>
                  </a:lnTo>
                  <a:lnTo>
                    <a:pt x="5152" y="7"/>
                  </a:lnTo>
                  <a:lnTo>
                    <a:pt x="5277" y="15"/>
                  </a:lnTo>
                  <a:lnTo>
                    <a:pt x="5401" y="26"/>
                  </a:lnTo>
                  <a:lnTo>
                    <a:pt x="5645" y="57"/>
                  </a:lnTo>
                  <a:lnTo>
                    <a:pt x="5886" y="100"/>
                  </a:lnTo>
                  <a:lnTo>
                    <a:pt x="6123" y="154"/>
                  </a:lnTo>
                  <a:lnTo>
                    <a:pt x="6356" y="220"/>
                  </a:lnTo>
                  <a:lnTo>
                    <a:pt x="6584" y="297"/>
                  </a:lnTo>
                  <a:lnTo>
                    <a:pt x="6806" y="384"/>
                  </a:lnTo>
                  <a:lnTo>
                    <a:pt x="7024" y="483"/>
                  </a:lnTo>
                  <a:lnTo>
                    <a:pt x="7235" y="591"/>
                  </a:lnTo>
                  <a:lnTo>
                    <a:pt x="7440" y="709"/>
                  </a:lnTo>
                  <a:lnTo>
                    <a:pt x="7639" y="836"/>
                  </a:lnTo>
                  <a:lnTo>
                    <a:pt x="7831" y="972"/>
                  </a:lnTo>
                  <a:lnTo>
                    <a:pt x="8016" y="1118"/>
                  </a:lnTo>
                  <a:lnTo>
                    <a:pt x="8194" y="1272"/>
                  </a:lnTo>
                  <a:lnTo>
                    <a:pt x="8365" y="1434"/>
                  </a:lnTo>
                  <a:lnTo>
                    <a:pt x="8527" y="1604"/>
                  </a:lnTo>
                  <a:lnTo>
                    <a:pt x="8681" y="1782"/>
                  </a:lnTo>
                  <a:lnTo>
                    <a:pt x="8826" y="1967"/>
                  </a:lnTo>
                  <a:lnTo>
                    <a:pt x="8963" y="2158"/>
                  </a:lnTo>
                  <a:lnTo>
                    <a:pt x="9091" y="2357"/>
                  </a:lnTo>
                  <a:lnTo>
                    <a:pt x="9209" y="2562"/>
                  </a:lnTo>
                  <a:lnTo>
                    <a:pt x="9317" y="2773"/>
                  </a:lnTo>
                  <a:lnTo>
                    <a:pt x="9415" y="2990"/>
                  </a:lnTo>
                  <a:lnTo>
                    <a:pt x="9503" y="3212"/>
                  </a:lnTo>
                  <a:lnTo>
                    <a:pt x="9580" y="3440"/>
                  </a:lnTo>
                  <a:lnTo>
                    <a:pt x="9646" y="3673"/>
                  </a:lnTo>
                  <a:lnTo>
                    <a:pt x="9701" y="3909"/>
                  </a:lnTo>
                  <a:lnTo>
                    <a:pt x="9744" y="4150"/>
                  </a:lnTo>
                  <a:lnTo>
                    <a:pt x="9775" y="4395"/>
                  </a:lnTo>
                  <a:lnTo>
                    <a:pt x="9786" y="4521"/>
                  </a:lnTo>
                  <a:lnTo>
                    <a:pt x="9794" y="4645"/>
                  </a:lnTo>
                  <a:lnTo>
                    <a:pt x="9799" y="4771"/>
                  </a:lnTo>
                  <a:lnTo>
                    <a:pt x="9800" y="4897"/>
                  </a:lnTo>
                  <a:lnTo>
                    <a:pt x="9800" y="5025"/>
                  </a:lnTo>
                  <a:lnTo>
                    <a:pt x="9795" y="5151"/>
                  </a:lnTo>
                  <a:lnTo>
                    <a:pt x="9787" y="5276"/>
                  </a:lnTo>
                  <a:lnTo>
                    <a:pt x="9776" y="5400"/>
                  </a:lnTo>
                  <a:lnTo>
                    <a:pt x="9745" y="5644"/>
                  </a:lnTo>
                  <a:lnTo>
                    <a:pt x="9702" y="5885"/>
                  </a:lnTo>
                  <a:lnTo>
                    <a:pt x="9648" y="6122"/>
                  </a:lnTo>
                  <a:lnTo>
                    <a:pt x="9582" y="6355"/>
                  </a:lnTo>
                  <a:lnTo>
                    <a:pt x="9505" y="6583"/>
                  </a:lnTo>
                  <a:lnTo>
                    <a:pt x="9418" y="6805"/>
                  </a:lnTo>
                  <a:lnTo>
                    <a:pt x="9319" y="7023"/>
                  </a:lnTo>
                  <a:lnTo>
                    <a:pt x="9211" y="7234"/>
                  </a:lnTo>
                  <a:lnTo>
                    <a:pt x="9093" y="7439"/>
                  </a:lnTo>
                  <a:lnTo>
                    <a:pt x="8966" y="7638"/>
                  </a:lnTo>
                  <a:lnTo>
                    <a:pt x="8830" y="7830"/>
                  </a:lnTo>
                  <a:lnTo>
                    <a:pt x="8684" y="8015"/>
                  </a:lnTo>
                  <a:lnTo>
                    <a:pt x="8530" y="8193"/>
                  </a:lnTo>
                  <a:lnTo>
                    <a:pt x="8368" y="8364"/>
                  </a:lnTo>
                  <a:lnTo>
                    <a:pt x="8197" y="8526"/>
                  </a:lnTo>
                  <a:lnTo>
                    <a:pt x="8020" y="8680"/>
                  </a:lnTo>
                  <a:lnTo>
                    <a:pt x="7835" y="8825"/>
                  </a:lnTo>
                  <a:lnTo>
                    <a:pt x="7643" y="8962"/>
                  </a:lnTo>
                  <a:lnTo>
                    <a:pt x="7444" y="9090"/>
                  </a:lnTo>
                  <a:lnTo>
                    <a:pt x="7239" y="9208"/>
                  </a:lnTo>
                  <a:lnTo>
                    <a:pt x="7028" y="9316"/>
                  </a:lnTo>
                  <a:lnTo>
                    <a:pt x="6810" y="9414"/>
                  </a:lnTo>
                  <a:lnTo>
                    <a:pt x="6588" y="9502"/>
                  </a:lnTo>
                  <a:lnTo>
                    <a:pt x="6360" y="9579"/>
                  </a:lnTo>
                  <a:lnTo>
                    <a:pt x="6127" y="9645"/>
                  </a:lnTo>
                  <a:lnTo>
                    <a:pt x="5890" y="9700"/>
                  </a:lnTo>
                  <a:lnTo>
                    <a:pt x="5648" y="9743"/>
                  </a:lnTo>
                  <a:lnTo>
                    <a:pt x="5404" y="9774"/>
                  </a:lnTo>
                  <a:lnTo>
                    <a:pt x="5278" y="9785"/>
                  </a:lnTo>
                  <a:lnTo>
                    <a:pt x="5153" y="9793"/>
                  </a:lnTo>
                  <a:lnTo>
                    <a:pt x="5028" y="9798"/>
                  </a:lnTo>
                  <a:lnTo>
                    <a:pt x="4901" y="9799"/>
                  </a:lnTo>
                  <a:lnTo>
                    <a:pt x="4777" y="9799"/>
                  </a:lnTo>
                  <a:lnTo>
                    <a:pt x="4651" y="9794"/>
                  </a:lnTo>
                  <a:lnTo>
                    <a:pt x="4525" y="9786"/>
                  </a:lnTo>
                  <a:lnTo>
                    <a:pt x="4402" y="9775"/>
                  </a:lnTo>
                  <a:lnTo>
                    <a:pt x="4158" y="9744"/>
                  </a:lnTo>
                  <a:lnTo>
                    <a:pt x="3917" y="9701"/>
                  </a:lnTo>
                  <a:lnTo>
                    <a:pt x="3680" y="9647"/>
                  </a:lnTo>
                  <a:lnTo>
                    <a:pt x="3447" y="9581"/>
                  </a:lnTo>
                  <a:lnTo>
                    <a:pt x="3219" y="9504"/>
                  </a:lnTo>
                  <a:lnTo>
                    <a:pt x="2997" y="9417"/>
                  </a:lnTo>
                  <a:lnTo>
                    <a:pt x="2779" y="9318"/>
                  </a:lnTo>
                  <a:lnTo>
                    <a:pt x="2568" y="9210"/>
                  </a:lnTo>
                  <a:lnTo>
                    <a:pt x="2363" y="9092"/>
                  </a:lnTo>
                  <a:lnTo>
                    <a:pt x="2164" y="8965"/>
                  </a:lnTo>
                  <a:lnTo>
                    <a:pt x="1972" y="8829"/>
                  </a:lnTo>
                  <a:lnTo>
                    <a:pt x="1787" y="8683"/>
                  </a:lnTo>
                  <a:lnTo>
                    <a:pt x="1609" y="8529"/>
                  </a:lnTo>
                  <a:lnTo>
                    <a:pt x="1438" y="8367"/>
                  </a:lnTo>
                  <a:lnTo>
                    <a:pt x="1276" y="8196"/>
                  </a:lnTo>
                  <a:lnTo>
                    <a:pt x="1122" y="8019"/>
                  </a:lnTo>
                  <a:lnTo>
                    <a:pt x="976" y="7834"/>
                  </a:lnTo>
                  <a:lnTo>
                    <a:pt x="840" y="7642"/>
                  </a:lnTo>
                  <a:lnTo>
                    <a:pt x="712" y="7443"/>
                  </a:lnTo>
                  <a:lnTo>
                    <a:pt x="594" y="7238"/>
                  </a:lnTo>
                  <a:lnTo>
                    <a:pt x="486" y="7027"/>
                  </a:lnTo>
                  <a:lnTo>
                    <a:pt x="387" y="6809"/>
                  </a:lnTo>
                  <a:lnTo>
                    <a:pt x="299" y="6587"/>
                  </a:lnTo>
                  <a:lnTo>
                    <a:pt x="222" y="6359"/>
                  </a:lnTo>
                  <a:lnTo>
                    <a:pt x="156" y="6126"/>
                  </a:lnTo>
                  <a:lnTo>
                    <a:pt x="101" y="5890"/>
                  </a:lnTo>
                  <a:lnTo>
                    <a:pt x="58" y="5647"/>
                  </a:lnTo>
                  <a:lnTo>
                    <a:pt x="27" y="5403"/>
                  </a:lnTo>
                  <a:lnTo>
                    <a:pt x="15" y="5277"/>
                  </a:lnTo>
                  <a:lnTo>
                    <a:pt x="8" y="5152"/>
                  </a:lnTo>
                  <a:lnTo>
                    <a:pt x="3" y="5027"/>
                  </a:lnTo>
                  <a:lnTo>
                    <a:pt x="1" y="4900"/>
                  </a:lnTo>
                  <a:cubicBezTo>
                    <a:pt x="0" y="4851"/>
                    <a:pt x="36" y="4809"/>
                    <a:pt x="84" y="4800"/>
                  </a:cubicBezTo>
                  <a:cubicBezTo>
                    <a:pt x="133" y="4792"/>
                    <a:pt x="180" y="4821"/>
                    <a:pt x="196" y="4867"/>
                  </a:cubicBezTo>
                  <a:lnTo>
                    <a:pt x="196" y="4869"/>
                  </a:lnTo>
                  <a:close/>
                  <a:moveTo>
                    <a:pt x="6" y="4931"/>
                  </a:moveTo>
                  <a:lnTo>
                    <a:pt x="201" y="4898"/>
                  </a:lnTo>
                  <a:lnTo>
                    <a:pt x="202" y="5019"/>
                  </a:lnTo>
                  <a:lnTo>
                    <a:pt x="207" y="5140"/>
                  </a:lnTo>
                  <a:lnTo>
                    <a:pt x="215" y="5259"/>
                  </a:lnTo>
                  <a:lnTo>
                    <a:pt x="225" y="5377"/>
                  </a:lnTo>
                  <a:lnTo>
                    <a:pt x="255" y="5613"/>
                  </a:lnTo>
                  <a:lnTo>
                    <a:pt x="296" y="5844"/>
                  </a:lnTo>
                  <a:lnTo>
                    <a:pt x="349" y="6072"/>
                  </a:lnTo>
                  <a:lnTo>
                    <a:pt x="412" y="6295"/>
                  </a:lnTo>
                  <a:lnTo>
                    <a:pt x="485" y="6513"/>
                  </a:lnTo>
                  <a:lnTo>
                    <a:pt x="570" y="6727"/>
                  </a:lnTo>
                  <a:lnTo>
                    <a:pt x="663" y="6935"/>
                  </a:lnTo>
                  <a:lnTo>
                    <a:pt x="768" y="7138"/>
                  </a:lnTo>
                  <a:lnTo>
                    <a:pt x="881" y="7335"/>
                  </a:lnTo>
                  <a:lnTo>
                    <a:pt x="1003" y="7526"/>
                  </a:lnTo>
                  <a:lnTo>
                    <a:pt x="1134" y="7710"/>
                  </a:lnTo>
                  <a:lnTo>
                    <a:pt x="1273" y="7888"/>
                  </a:lnTo>
                  <a:lnTo>
                    <a:pt x="1421" y="8059"/>
                  </a:lnTo>
                  <a:lnTo>
                    <a:pt x="1577" y="8222"/>
                  </a:lnTo>
                  <a:lnTo>
                    <a:pt x="1739" y="8378"/>
                  </a:lnTo>
                  <a:lnTo>
                    <a:pt x="1910" y="8526"/>
                  </a:lnTo>
                  <a:lnTo>
                    <a:pt x="2087" y="8665"/>
                  </a:lnTo>
                  <a:lnTo>
                    <a:pt x="2272" y="8796"/>
                  </a:lnTo>
                  <a:lnTo>
                    <a:pt x="2462" y="8919"/>
                  </a:lnTo>
                  <a:lnTo>
                    <a:pt x="2659" y="9032"/>
                  </a:lnTo>
                  <a:lnTo>
                    <a:pt x="2862" y="9136"/>
                  </a:lnTo>
                  <a:lnTo>
                    <a:pt x="3070" y="9230"/>
                  </a:lnTo>
                  <a:lnTo>
                    <a:pt x="3284" y="9314"/>
                  </a:lnTo>
                  <a:lnTo>
                    <a:pt x="3502" y="9388"/>
                  </a:lnTo>
                  <a:lnTo>
                    <a:pt x="3724" y="9452"/>
                  </a:lnTo>
                  <a:lnTo>
                    <a:pt x="3952" y="9505"/>
                  </a:lnTo>
                  <a:lnTo>
                    <a:pt x="4183" y="9546"/>
                  </a:lnTo>
                  <a:lnTo>
                    <a:pt x="4420" y="9576"/>
                  </a:lnTo>
                  <a:lnTo>
                    <a:pt x="4538" y="9587"/>
                  </a:lnTo>
                  <a:lnTo>
                    <a:pt x="4658" y="9595"/>
                  </a:lnTo>
                  <a:lnTo>
                    <a:pt x="4778" y="9599"/>
                  </a:lnTo>
                  <a:lnTo>
                    <a:pt x="4899" y="9599"/>
                  </a:lnTo>
                  <a:lnTo>
                    <a:pt x="5020" y="9598"/>
                  </a:lnTo>
                  <a:lnTo>
                    <a:pt x="5140" y="9594"/>
                  </a:lnTo>
                  <a:lnTo>
                    <a:pt x="5261" y="9586"/>
                  </a:lnTo>
                  <a:lnTo>
                    <a:pt x="5378" y="9576"/>
                  </a:lnTo>
                  <a:lnTo>
                    <a:pt x="5614" y="9546"/>
                  </a:lnTo>
                  <a:lnTo>
                    <a:pt x="5845" y="9505"/>
                  </a:lnTo>
                  <a:lnTo>
                    <a:pt x="6073" y="9453"/>
                  </a:lnTo>
                  <a:lnTo>
                    <a:pt x="6296" y="9389"/>
                  </a:lnTo>
                  <a:lnTo>
                    <a:pt x="6514" y="9316"/>
                  </a:lnTo>
                  <a:lnTo>
                    <a:pt x="6728" y="9232"/>
                  </a:lnTo>
                  <a:lnTo>
                    <a:pt x="6936" y="9138"/>
                  </a:lnTo>
                  <a:lnTo>
                    <a:pt x="7139" y="9034"/>
                  </a:lnTo>
                  <a:lnTo>
                    <a:pt x="7336" y="8921"/>
                  </a:lnTo>
                  <a:lnTo>
                    <a:pt x="7527" y="8799"/>
                  </a:lnTo>
                  <a:lnTo>
                    <a:pt x="7711" y="8668"/>
                  </a:lnTo>
                  <a:lnTo>
                    <a:pt x="7889" y="8528"/>
                  </a:lnTo>
                  <a:lnTo>
                    <a:pt x="8060" y="8381"/>
                  </a:lnTo>
                  <a:lnTo>
                    <a:pt x="8223" y="8225"/>
                  </a:lnTo>
                  <a:lnTo>
                    <a:pt x="8379" y="8063"/>
                  </a:lnTo>
                  <a:lnTo>
                    <a:pt x="8527" y="7892"/>
                  </a:lnTo>
                  <a:lnTo>
                    <a:pt x="8666" y="7715"/>
                  </a:lnTo>
                  <a:lnTo>
                    <a:pt x="8797" y="7530"/>
                  </a:lnTo>
                  <a:lnTo>
                    <a:pt x="8920" y="7340"/>
                  </a:lnTo>
                  <a:lnTo>
                    <a:pt x="9033" y="7143"/>
                  </a:lnTo>
                  <a:lnTo>
                    <a:pt x="9137" y="6940"/>
                  </a:lnTo>
                  <a:lnTo>
                    <a:pt x="9231" y="6732"/>
                  </a:lnTo>
                  <a:lnTo>
                    <a:pt x="9315" y="6519"/>
                  </a:lnTo>
                  <a:lnTo>
                    <a:pt x="9389" y="6301"/>
                  </a:lnTo>
                  <a:lnTo>
                    <a:pt x="9453" y="6077"/>
                  </a:lnTo>
                  <a:lnTo>
                    <a:pt x="9506" y="5850"/>
                  </a:lnTo>
                  <a:lnTo>
                    <a:pt x="9547" y="5619"/>
                  </a:lnTo>
                  <a:lnTo>
                    <a:pt x="9577" y="5382"/>
                  </a:lnTo>
                  <a:lnTo>
                    <a:pt x="9588" y="5263"/>
                  </a:lnTo>
                  <a:lnTo>
                    <a:pt x="9596" y="5144"/>
                  </a:lnTo>
                  <a:lnTo>
                    <a:pt x="9600" y="5024"/>
                  </a:lnTo>
                  <a:lnTo>
                    <a:pt x="9600" y="4900"/>
                  </a:lnTo>
                  <a:lnTo>
                    <a:pt x="9599" y="4778"/>
                  </a:lnTo>
                  <a:lnTo>
                    <a:pt x="9595" y="4658"/>
                  </a:lnTo>
                  <a:lnTo>
                    <a:pt x="9587" y="4538"/>
                  </a:lnTo>
                  <a:lnTo>
                    <a:pt x="9577" y="4421"/>
                  </a:lnTo>
                  <a:lnTo>
                    <a:pt x="9547" y="4185"/>
                  </a:lnTo>
                  <a:lnTo>
                    <a:pt x="9506" y="3954"/>
                  </a:lnTo>
                  <a:lnTo>
                    <a:pt x="9454" y="3727"/>
                  </a:lnTo>
                  <a:lnTo>
                    <a:pt x="9390" y="3504"/>
                  </a:lnTo>
                  <a:lnTo>
                    <a:pt x="9317" y="3286"/>
                  </a:lnTo>
                  <a:lnTo>
                    <a:pt x="9233" y="3073"/>
                  </a:lnTo>
                  <a:lnTo>
                    <a:pt x="9139" y="2865"/>
                  </a:lnTo>
                  <a:lnTo>
                    <a:pt x="9035" y="2662"/>
                  </a:lnTo>
                  <a:lnTo>
                    <a:pt x="8922" y="2465"/>
                  </a:lnTo>
                  <a:lnTo>
                    <a:pt x="8800" y="2275"/>
                  </a:lnTo>
                  <a:lnTo>
                    <a:pt x="8669" y="2090"/>
                  </a:lnTo>
                  <a:lnTo>
                    <a:pt x="8529" y="1912"/>
                  </a:lnTo>
                  <a:lnTo>
                    <a:pt x="8382" y="1742"/>
                  </a:lnTo>
                  <a:lnTo>
                    <a:pt x="8226" y="1579"/>
                  </a:lnTo>
                  <a:lnTo>
                    <a:pt x="8064" y="1423"/>
                  </a:lnTo>
                  <a:lnTo>
                    <a:pt x="7893" y="1275"/>
                  </a:lnTo>
                  <a:lnTo>
                    <a:pt x="7716" y="1136"/>
                  </a:lnTo>
                  <a:lnTo>
                    <a:pt x="7531" y="1005"/>
                  </a:lnTo>
                  <a:lnTo>
                    <a:pt x="7341" y="882"/>
                  </a:lnTo>
                  <a:lnTo>
                    <a:pt x="7144" y="769"/>
                  </a:lnTo>
                  <a:lnTo>
                    <a:pt x="6941" y="665"/>
                  </a:lnTo>
                  <a:lnTo>
                    <a:pt x="6733" y="571"/>
                  </a:lnTo>
                  <a:lnTo>
                    <a:pt x="6520" y="487"/>
                  </a:lnTo>
                  <a:lnTo>
                    <a:pt x="6302" y="413"/>
                  </a:lnTo>
                  <a:lnTo>
                    <a:pt x="6078" y="349"/>
                  </a:lnTo>
                  <a:lnTo>
                    <a:pt x="5851" y="296"/>
                  </a:lnTo>
                  <a:lnTo>
                    <a:pt x="5620" y="255"/>
                  </a:lnTo>
                  <a:lnTo>
                    <a:pt x="5383" y="225"/>
                  </a:lnTo>
                  <a:lnTo>
                    <a:pt x="5264" y="214"/>
                  </a:lnTo>
                  <a:lnTo>
                    <a:pt x="5145" y="206"/>
                  </a:lnTo>
                  <a:lnTo>
                    <a:pt x="5024" y="202"/>
                  </a:lnTo>
                  <a:lnTo>
                    <a:pt x="4901" y="200"/>
                  </a:lnTo>
                  <a:lnTo>
                    <a:pt x="4780" y="201"/>
                  </a:lnTo>
                  <a:lnTo>
                    <a:pt x="4659" y="206"/>
                  </a:lnTo>
                  <a:lnTo>
                    <a:pt x="4539" y="214"/>
                  </a:lnTo>
                  <a:lnTo>
                    <a:pt x="4422" y="224"/>
                  </a:lnTo>
                  <a:lnTo>
                    <a:pt x="4186" y="254"/>
                  </a:lnTo>
                  <a:lnTo>
                    <a:pt x="3956" y="295"/>
                  </a:lnTo>
                  <a:lnTo>
                    <a:pt x="3728" y="348"/>
                  </a:lnTo>
                  <a:lnTo>
                    <a:pt x="3505" y="411"/>
                  </a:lnTo>
                  <a:lnTo>
                    <a:pt x="3287" y="484"/>
                  </a:lnTo>
                  <a:lnTo>
                    <a:pt x="3074" y="569"/>
                  </a:lnTo>
                  <a:lnTo>
                    <a:pt x="2866" y="662"/>
                  </a:lnTo>
                  <a:lnTo>
                    <a:pt x="2663" y="767"/>
                  </a:lnTo>
                  <a:lnTo>
                    <a:pt x="2466" y="880"/>
                  </a:lnTo>
                  <a:lnTo>
                    <a:pt x="2275" y="1002"/>
                  </a:lnTo>
                  <a:lnTo>
                    <a:pt x="2091" y="1133"/>
                  </a:lnTo>
                  <a:lnTo>
                    <a:pt x="1914" y="1272"/>
                  </a:lnTo>
                  <a:lnTo>
                    <a:pt x="1743" y="1420"/>
                  </a:lnTo>
                  <a:lnTo>
                    <a:pt x="1580" y="1576"/>
                  </a:lnTo>
                  <a:lnTo>
                    <a:pt x="1424" y="1738"/>
                  </a:lnTo>
                  <a:lnTo>
                    <a:pt x="1276" y="1909"/>
                  </a:lnTo>
                  <a:lnTo>
                    <a:pt x="1137" y="2086"/>
                  </a:lnTo>
                  <a:lnTo>
                    <a:pt x="1006" y="2271"/>
                  </a:lnTo>
                  <a:lnTo>
                    <a:pt x="883" y="2461"/>
                  </a:lnTo>
                  <a:lnTo>
                    <a:pt x="770" y="2658"/>
                  </a:lnTo>
                  <a:lnTo>
                    <a:pt x="666" y="2861"/>
                  </a:lnTo>
                  <a:lnTo>
                    <a:pt x="572" y="3069"/>
                  </a:lnTo>
                  <a:lnTo>
                    <a:pt x="488" y="3283"/>
                  </a:lnTo>
                  <a:lnTo>
                    <a:pt x="414" y="3501"/>
                  </a:lnTo>
                  <a:lnTo>
                    <a:pt x="350" y="3723"/>
                  </a:lnTo>
                  <a:lnTo>
                    <a:pt x="297" y="3951"/>
                  </a:lnTo>
                  <a:lnTo>
                    <a:pt x="256" y="4182"/>
                  </a:lnTo>
                  <a:lnTo>
                    <a:pt x="226" y="4419"/>
                  </a:lnTo>
                  <a:lnTo>
                    <a:pt x="215" y="4537"/>
                  </a:lnTo>
                  <a:lnTo>
                    <a:pt x="207" y="4657"/>
                  </a:lnTo>
                  <a:lnTo>
                    <a:pt x="203" y="4778"/>
                  </a:lnTo>
                  <a:lnTo>
                    <a:pt x="201" y="4902"/>
                  </a:lnTo>
                  <a:cubicBezTo>
                    <a:pt x="201" y="4950"/>
                    <a:pt x="165" y="4992"/>
                    <a:pt x="117" y="4999"/>
                  </a:cubicBezTo>
                  <a:cubicBezTo>
                    <a:pt x="69" y="5007"/>
                    <a:pt x="22" y="4978"/>
                    <a:pt x="7" y="4932"/>
                  </a:cubicBezTo>
                  <a:lnTo>
                    <a:pt x="6" y="4931"/>
                  </a:lnTo>
                  <a:close/>
                </a:path>
              </a:pathLst>
            </a:custGeom>
            <a:solidFill>
              <a:srgbClr val="9CE157"/>
            </a:solidFill>
            <a:ln w="0" cap="flat">
              <a:solidFill>
                <a:srgbClr val="9CE15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8">
              <a:extLst>
                <a:ext uri="{FF2B5EF4-FFF2-40B4-BE49-F238E27FC236}">
                  <a16:creationId xmlns:a16="http://schemas.microsoft.com/office/drawing/2014/main" id="{E4C55EE5-F22D-4B88-AA88-979E835AC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" y="2938"/>
              <a:ext cx="28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Project </a:t>
              </a:r>
            </a:p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T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eam </a:t>
              </a:r>
              <a:endParaRPr lang="en-US" altLang="en-US" sz="2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9" name="Rectangle 50">
              <a:extLst>
                <a:ext uri="{FF2B5EF4-FFF2-40B4-BE49-F238E27FC236}">
                  <a16:creationId xmlns:a16="http://schemas.microsoft.com/office/drawing/2014/main" id="{6593E461-2038-430D-B50B-84CBCB4E0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2536"/>
              <a:ext cx="192" cy="11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51">
              <a:extLst>
                <a:ext uri="{FF2B5EF4-FFF2-40B4-BE49-F238E27FC236}">
                  <a16:creationId xmlns:a16="http://schemas.microsoft.com/office/drawing/2014/main" id="{886795DC-599B-478B-9FC7-A72EFB98D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3485"/>
              <a:ext cx="192" cy="11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258D02A3-64DA-482E-A7DF-52AAEAE83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3196"/>
              <a:ext cx="196" cy="223"/>
            </a:xfrm>
            <a:custGeom>
              <a:avLst/>
              <a:gdLst>
                <a:gd name="T0" fmla="*/ 196 w 196"/>
                <a:gd name="T1" fmla="*/ 57 h 223"/>
                <a:gd name="T2" fmla="*/ 100 w 196"/>
                <a:gd name="T3" fmla="*/ 223 h 223"/>
                <a:gd name="T4" fmla="*/ 0 w 196"/>
                <a:gd name="T5" fmla="*/ 166 h 223"/>
                <a:gd name="T6" fmla="*/ 96 w 196"/>
                <a:gd name="T7" fmla="*/ 0 h 223"/>
                <a:gd name="T8" fmla="*/ 196 w 196"/>
                <a:gd name="T9" fmla="*/ 57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196" y="57"/>
                  </a:moveTo>
                  <a:lnTo>
                    <a:pt x="100" y="223"/>
                  </a:lnTo>
                  <a:lnTo>
                    <a:pt x="0" y="166"/>
                  </a:lnTo>
                  <a:lnTo>
                    <a:pt x="96" y="0"/>
                  </a:lnTo>
                  <a:lnTo>
                    <a:pt x="196" y="5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7FC5265B-F0DD-424C-A463-BB82BA0F2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2755"/>
              <a:ext cx="196" cy="223"/>
            </a:xfrm>
            <a:custGeom>
              <a:avLst/>
              <a:gdLst>
                <a:gd name="T0" fmla="*/ 100 w 196"/>
                <a:gd name="T1" fmla="*/ 0 h 223"/>
                <a:gd name="T2" fmla="*/ 196 w 196"/>
                <a:gd name="T3" fmla="*/ 166 h 223"/>
                <a:gd name="T4" fmla="*/ 96 w 196"/>
                <a:gd name="T5" fmla="*/ 223 h 223"/>
                <a:gd name="T6" fmla="*/ 0 w 196"/>
                <a:gd name="T7" fmla="*/ 57 h 223"/>
                <a:gd name="T8" fmla="*/ 100 w 196"/>
                <a:gd name="T9" fmla="*/ 0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100" y="0"/>
                  </a:moveTo>
                  <a:lnTo>
                    <a:pt x="196" y="166"/>
                  </a:lnTo>
                  <a:lnTo>
                    <a:pt x="96" y="223"/>
                  </a:lnTo>
                  <a:lnTo>
                    <a:pt x="0" y="5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DF85D458-00D1-4924-B973-1F565A4D7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2755"/>
              <a:ext cx="196" cy="223"/>
            </a:xfrm>
            <a:custGeom>
              <a:avLst/>
              <a:gdLst>
                <a:gd name="T0" fmla="*/ 0 w 196"/>
                <a:gd name="T1" fmla="*/ 166 h 223"/>
                <a:gd name="T2" fmla="*/ 96 w 196"/>
                <a:gd name="T3" fmla="*/ 0 h 223"/>
                <a:gd name="T4" fmla="*/ 196 w 196"/>
                <a:gd name="T5" fmla="*/ 57 h 223"/>
                <a:gd name="T6" fmla="*/ 100 w 196"/>
                <a:gd name="T7" fmla="*/ 223 h 223"/>
                <a:gd name="T8" fmla="*/ 0 w 196"/>
                <a:gd name="T9" fmla="*/ 166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0" y="166"/>
                  </a:moveTo>
                  <a:lnTo>
                    <a:pt x="96" y="0"/>
                  </a:lnTo>
                  <a:lnTo>
                    <a:pt x="196" y="57"/>
                  </a:lnTo>
                  <a:lnTo>
                    <a:pt x="100" y="223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F637FE81-4CA7-4B52-B7FB-5E4732C31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3196"/>
              <a:ext cx="196" cy="223"/>
            </a:xfrm>
            <a:custGeom>
              <a:avLst/>
              <a:gdLst>
                <a:gd name="T0" fmla="*/ 96 w 196"/>
                <a:gd name="T1" fmla="*/ 223 h 223"/>
                <a:gd name="T2" fmla="*/ 0 w 196"/>
                <a:gd name="T3" fmla="*/ 57 h 223"/>
                <a:gd name="T4" fmla="*/ 100 w 196"/>
                <a:gd name="T5" fmla="*/ 0 h 223"/>
                <a:gd name="T6" fmla="*/ 196 w 196"/>
                <a:gd name="T7" fmla="*/ 166 h 223"/>
                <a:gd name="T8" fmla="*/ 96 w 196"/>
                <a:gd name="T9" fmla="*/ 223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96" y="223"/>
                  </a:moveTo>
                  <a:lnTo>
                    <a:pt x="0" y="57"/>
                  </a:lnTo>
                  <a:lnTo>
                    <a:pt x="100" y="0"/>
                  </a:lnTo>
                  <a:lnTo>
                    <a:pt x="196" y="166"/>
                  </a:lnTo>
                  <a:lnTo>
                    <a:pt x="96" y="2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5" name="Oval 56">
              <a:extLst>
                <a:ext uri="{FF2B5EF4-FFF2-40B4-BE49-F238E27FC236}">
                  <a16:creationId xmlns:a16="http://schemas.microsoft.com/office/drawing/2014/main" id="{6D65A2EF-A4BB-43AF-ADD1-90F835F13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" y="2608"/>
              <a:ext cx="923" cy="9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7AD48DE9-8326-4822-838F-0969E8D4A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8" y="2599"/>
              <a:ext cx="941" cy="939"/>
            </a:xfrm>
            <a:custGeom>
              <a:avLst/>
              <a:gdLst>
                <a:gd name="T0" fmla="*/ 0 w 9800"/>
                <a:gd name="T1" fmla="*/ 0 h 9799"/>
                <a:gd name="T2" fmla="*/ 0 w 9800"/>
                <a:gd name="T3" fmla="*/ 0 h 9799"/>
                <a:gd name="T4" fmla="*/ 0 w 9800"/>
                <a:gd name="T5" fmla="*/ 0 h 9799"/>
                <a:gd name="T6" fmla="*/ 0 w 9800"/>
                <a:gd name="T7" fmla="*/ 0 h 9799"/>
                <a:gd name="T8" fmla="*/ 0 w 9800"/>
                <a:gd name="T9" fmla="*/ 0 h 9799"/>
                <a:gd name="T10" fmla="*/ 0 w 9800"/>
                <a:gd name="T11" fmla="*/ 0 h 9799"/>
                <a:gd name="T12" fmla="*/ 0 w 9800"/>
                <a:gd name="T13" fmla="*/ 0 h 9799"/>
                <a:gd name="T14" fmla="*/ 0 w 9800"/>
                <a:gd name="T15" fmla="*/ 0 h 9799"/>
                <a:gd name="T16" fmla="*/ 0 w 9800"/>
                <a:gd name="T17" fmla="*/ 0 h 9799"/>
                <a:gd name="T18" fmla="*/ 0 w 9800"/>
                <a:gd name="T19" fmla="*/ 0 h 9799"/>
                <a:gd name="T20" fmla="*/ 0 w 9800"/>
                <a:gd name="T21" fmla="*/ 0 h 9799"/>
                <a:gd name="T22" fmla="*/ 0 w 9800"/>
                <a:gd name="T23" fmla="*/ 0 h 9799"/>
                <a:gd name="T24" fmla="*/ 0 w 9800"/>
                <a:gd name="T25" fmla="*/ 0 h 9799"/>
                <a:gd name="T26" fmla="*/ 0 w 9800"/>
                <a:gd name="T27" fmla="*/ 0 h 9799"/>
                <a:gd name="T28" fmla="*/ 0 w 9800"/>
                <a:gd name="T29" fmla="*/ 0 h 9799"/>
                <a:gd name="T30" fmla="*/ 0 w 9800"/>
                <a:gd name="T31" fmla="*/ 0 h 9799"/>
                <a:gd name="T32" fmla="*/ 0 w 9800"/>
                <a:gd name="T33" fmla="*/ 0 h 9799"/>
                <a:gd name="T34" fmla="*/ 0 w 9800"/>
                <a:gd name="T35" fmla="*/ 0 h 9799"/>
                <a:gd name="T36" fmla="*/ 0 w 9800"/>
                <a:gd name="T37" fmla="*/ 0 h 9799"/>
                <a:gd name="T38" fmla="*/ 0 w 9800"/>
                <a:gd name="T39" fmla="*/ 0 h 9799"/>
                <a:gd name="T40" fmla="*/ 0 w 9800"/>
                <a:gd name="T41" fmla="*/ 0 h 9799"/>
                <a:gd name="T42" fmla="*/ 0 w 9800"/>
                <a:gd name="T43" fmla="*/ 0 h 9799"/>
                <a:gd name="T44" fmla="*/ 0 w 9800"/>
                <a:gd name="T45" fmla="*/ 0 h 9799"/>
                <a:gd name="T46" fmla="*/ 0 w 9800"/>
                <a:gd name="T47" fmla="*/ 0 h 9799"/>
                <a:gd name="T48" fmla="*/ 0 w 9800"/>
                <a:gd name="T49" fmla="*/ 0 h 9799"/>
                <a:gd name="T50" fmla="*/ 0 w 9800"/>
                <a:gd name="T51" fmla="*/ 0 h 9799"/>
                <a:gd name="T52" fmla="*/ 0 w 9800"/>
                <a:gd name="T53" fmla="*/ 0 h 9799"/>
                <a:gd name="T54" fmla="*/ 0 w 9800"/>
                <a:gd name="T55" fmla="*/ 0 h 9799"/>
                <a:gd name="T56" fmla="*/ 0 w 9800"/>
                <a:gd name="T57" fmla="*/ 0 h 9799"/>
                <a:gd name="T58" fmla="*/ 0 w 9800"/>
                <a:gd name="T59" fmla="*/ 0 h 9799"/>
                <a:gd name="T60" fmla="*/ 0 w 9800"/>
                <a:gd name="T61" fmla="*/ 0 h 9799"/>
                <a:gd name="T62" fmla="*/ 0 w 9800"/>
                <a:gd name="T63" fmla="*/ 0 h 9799"/>
                <a:gd name="T64" fmla="*/ 0 w 9800"/>
                <a:gd name="T65" fmla="*/ 0 h 9799"/>
                <a:gd name="T66" fmla="*/ 0 w 9800"/>
                <a:gd name="T67" fmla="*/ 0 h 9799"/>
                <a:gd name="T68" fmla="*/ 0 w 9800"/>
                <a:gd name="T69" fmla="*/ 0 h 9799"/>
                <a:gd name="T70" fmla="*/ 0 w 9800"/>
                <a:gd name="T71" fmla="*/ 0 h 9799"/>
                <a:gd name="T72" fmla="*/ 0 w 9800"/>
                <a:gd name="T73" fmla="*/ 0 h 9799"/>
                <a:gd name="T74" fmla="*/ 0 w 9800"/>
                <a:gd name="T75" fmla="*/ 0 h 9799"/>
                <a:gd name="T76" fmla="*/ 0 w 9800"/>
                <a:gd name="T77" fmla="*/ 0 h 9799"/>
                <a:gd name="T78" fmla="*/ 0 w 9800"/>
                <a:gd name="T79" fmla="*/ 0 h 9799"/>
                <a:gd name="T80" fmla="*/ 0 w 9800"/>
                <a:gd name="T81" fmla="*/ 0 h 9799"/>
                <a:gd name="T82" fmla="*/ 0 w 9800"/>
                <a:gd name="T83" fmla="*/ 0 h 9799"/>
                <a:gd name="T84" fmla="*/ 0 w 9800"/>
                <a:gd name="T85" fmla="*/ 0 h 9799"/>
                <a:gd name="T86" fmla="*/ 0 w 9800"/>
                <a:gd name="T87" fmla="*/ 0 h 9799"/>
                <a:gd name="T88" fmla="*/ 0 w 9800"/>
                <a:gd name="T89" fmla="*/ 0 h 9799"/>
                <a:gd name="T90" fmla="*/ 0 w 9800"/>
                <a:gd name="T91" fmla="*/ 0 h 9799"/>
                <a:gd name="T92" fmla="*/ 0 w 9800"/>
                <a:gd name="T93" fmla="*/ 0 h 9799"/>
                <a:gd name="T94" fmla="*/ 0 w 9800"/>
                <a:gd name="T95" fmla="*/ 0 h 9799"/>
                <a:gd name="T96" fmla="*/ 0 w 9800"/>
                <a:gd name="T97" fmla="*/ 0 h 9799"/>
                <a:gd name="T98" fmla="*/ 0 w 9800"/>
                <a:gd name="T99" fmla="*/ 0 h 9799"/>
                <a:gd name="T100" fmla="*/ 0 w 9800"/>
                <a:gd name="T101" fmla="*/ 0 h 9799"/>
                <a:gd name="T102" fmla="*/ 0 w 9800"/>
                <a:gd name="T103" fmla="*/ 0 h 9799"/>
                <a:gd name="T104" fmla="*/ 0 w 9800"/>
                <a:gd name="T105" fmla="*/ 0 h 9799"/>
                <a:gd name="T106" fmla="*/ 0 w 9800"/>
                <a:gd name="T107" fmla="*/ 0 h 9799"/>
                <a:gd name="T108" fmla="*/ 0 w 9800"/>
                <a:gd name="T109" fmla="*/ 0 h 9799"/>
                <a:gd name="T110" fmla="*/ 0 w 9800"/>
                <a:gd name="T111" fmla="*/ 0 h 9799"/>
                <a:gd name="T112" fmla="*/ 0 w 9800"/>
                <a:gd name="T113" fmla="*/ 0 h 9799"/>
                <a:gd name="T114" fmla="*/ 0 w 9800"/>
                <a:gd name="T115" fmla="*/ 0 h 9799"/>
                <a:gd name="T116" fmla="*/ 0 w 9800"/>
                <a:gd name="T117" fmla="*/ 0 h 97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800" h="9799">
                  <a:moveTo>
                    <a:pt x="196" y="4869"/>
                  </a:moveTo>
                  <a:lnTo>
                    <a:pt x="1" y="4899"/>
                  </a:lnTo>
                  <a:lnTo>
                    <a:pt x="3" y="4775"/>
                  </a:lnTo>
                  <a:lnTo>
                    <a:pt x="8" y="4650"/>
                  </a:lnTo>
                  <a:lnTo>
                    <a:pt x="16" y="4524"/>
                  </a:lnTo>
                  <a:lnTo>
                    <a:pt x="27" y="4401"/>
                  </a:lnTo>
                  <a:lnTo>
                    <a:pt x="58" y="4157"/>
                  </a:lnTo>
                  <a:lnTo>
                    <a:pt x="101" y="3916"/>
                  </a:lnTo>
                  <a:lnTo>
                    <a:pt x="155" y="3679"/>
                  </a:lnTo>
                  <a:lnTo>
                    <a:pt x="221" y="3446"/>
                  </a:lnTo>
                  <a:lnTo>
                    <a:pt x="298" y="3218"/>
                  </a:lnTo>
                  <a:lnTo>
                    <a:pt x="385" y="2996"/>
                  </a:lnTo>
                  <a:lnTo>
                    <a:pt x="484" y="2778"/>
                  </a:lnTo>
                  <a:lnTo>
                    <a:pt x="592" y="2567"/>
                  </a:lnTo>
                  <a:lnTo>
                    <a:pt x="710" y="2362"/>
                  </a:lnTo>
                  <a:lnTo>
                    <a:pt x="837" y="2163"/>
                  </a:lnTo>
                  <a:lnTo>
                    <a:pt x="973" y="1971"/>
                  </a:lnTo>
                  <a:lnTo>
                    <a:pt x="1119" y="1786"/>
                  </a:lnTo>
                  <a:lnTo>
                    <a:pt x="1273" y="1608"/>
                  </a:lnTo>
                  <a:lnTo>
                    <a:pt x="1435" y="1437"/>
                  </a:lnTo>
                  <a:lnTo>
                    <a:pt x="1605" y="1275"/>
                  </a:lnTo>
                  <a:lnTo>
                    <a:pt x="1782" y="1121"/>
                  </a:lnTo>
                  <a:lnTo>
                    <a:pt x="1968" y="975"/>
                  </a:lnTo>
                  <a:lnTo>
                    <a:pt x="2160" y="839"/>
                  </a:lnTo>
                  <a:lnTo>
                    <a:pt x="2358" y="711"/>
                  </a:lnTo>
                  <a:lnTo>
                    <a:pt x="2563" y="593"/>
                  </a:lnTo>
                  <a:lnTo>
                    <a:pt x="2774" y="485"/>
                  </a:lnTo>
                  <a:lnTo>
                    <a:pt x="2991" y="386"/>
                  </a:lnTo>
                  <a:lnTo>
                    <a:pt x="3213" y="298"/>
                  </a:lnTo>
                  <a:lnTo>
                    <a:pt x="3441" y="221"/>
                  </a:lnTo>
                  <a:lnTo>
                    <a:pt x="3674" y="155"/>
                  </a:lnTo>
                  <a:lnTo>
                    <a:pt x="3910" y="100"/>
                  </a:lnTo>
                  <a:lnTo>
                    <a:pt x="4151" y="57"/>
                  </a:lnTo>
                  <a:lnTo>
                    <a:pt x="4396" y="26"/>
                  </a:lnTo>
                  <a:lnTo>
                    <a:pt x="4521" y="14"/>
                  </a:lnTo>
                  <a:lnTo>
                    <a:pt x="4646" y="7"/>
                  </a:lnTo>
                  <a:lnTo>
                    <a:pt x="4771" y="2"/>
                  </a:lnTo>
                  <a:lnTo>
                    <a:pt x="4898" y="0"/>
                  </a:lnTo>
                  <a:lnTo>
                    <a:pt x="5027" y="2"/>
                  </a:lnTo>
                  <a:lnTo>
                    <a:pt x="5152" y="7"/>
                  </a:lnTo>
                  <a:lnTo>
                    <a:pt x="5277" y="15"/>
                  </a:lnTo>
                  <a:lnTo>
                    <a:pt x="5401" y="26"/>
                  </a:lnTo>
                  <a:lnTo>
                    <a:pt x="5645" y="57"/>
                  </a:lnTo>
                  <a:lnTo>
                    <a:pt x="5886" y="100"/>
                  </a:lnTo>
                  <a:lnTo>
                    <a:pt x="6123" y="154"/>
                  </a:lnTo>
                  <a:lnTo>
                    <a:pt x="6356" y="220"/>
                  </a:lnTo>
                  <a:lnTo>
                    <a:pt x="6584" y="297"/>
                  </a:lnTo>
                  <a:lnTo>
                    <a:pt x="6806" y="384"/>
                  </a:lnTo>
                  <a:lnTo>
                    <a:pt x="7024" y="483"/>
                  </a:lnTo>
                  <a:lnTo>
                    <a:pt x="7235" y="591"/>
                  </a:lnTo>
                  <a:lnTo>
                    <a:pt x="7440" y="709"/>
                  </a:lnTo>
                  <a:lnTo>
                    <a:pt x="7639" y="836"/>
                  </a:lnTo>
                  <a:lnTo>
                    <a:pt x="7831" y="972"/>
                  </a:lnTo>
                  <a:lnTo>
                    <a:pt x="8016" y="1118"/>
                  </a:lnTo>
                  <a:lnTo>
                    <a:pt x="8194" y="1272"/>
                  </a:lnTo>
                  <a:lnTo>
                    <a:pt x="8365" y="1434"/>
                  </a:lnTo>
                  <a:lnTo>
                    <a:pt x="8527" y="1604"/>
                  </a:lnTo>
                  <a:lnTo>
                    <a:pt x="8681" y="1782"/>
                  </a:lnTo>
                  <a:lnTo>
                    <a:pt x="8826" y="1967"/>
                  </a:lnTo>
                  <a:lnTo>
                    <a:pt x="8963" y="2158"/>
                  </a:lnTo>
                  <a:lnTo>
                    <a:pt x="9091" y="2357"/>
                  </a:lnTo>
                  <a:lnTo>
                    <a:pt x="9209" y="2562"/>
                  </a:lnTo>
                  <a:lnTo>
                    <a:pt x="9317" y="2773"/>
                  </a:lnTo>
                  <a:lnTo>
                    <a:pt x="9415" y="2990"/>
                  </a:lnTo>
                  <a:lnTo>
                    <a:pt x="9503" y="3212"/>
                  </a:lnTo>
                  <a:lnTo>
                    <a:pt x="9580" y="3440"/>
                  </a:lnTo>
                  <a:lnTo>
                    <a:pt x="9646" y="3673"/>
                  </a:lnTo>
                  <a:lnTo>
                    <a:pt x="9701" y="3909"/>
                  </a:lnTo>
                  <a:lnTo>
                    <a:pt x="9744" y="4150"/>
                  </a:lnTo>
                  <a:lnTo>
                    <a:pt x="9775" y="4395"/>
                  </a:lnTo>
                  <a:lnTo>
                    <a:pt x="9786" y="4521"/>
                  </a:lnTo>
                  <a:lnTo>
                    <a:pt x="9794" y="4645"/>
                  </a:lnTo>
                  <a:lnTo>
                    <a:pt x="9799" y="4771"/>
                  </a:lnTo>
                  <a:lnTo>
                    <a:pt x="9800" y="4897"/>
                  </a:lnTo>
                  <a:lnTo>
                    <a:pt x="9800" y="5025"/>
                  </a:lnTo>
                  <a:lnTo>
                    <a:pt x="9795" y="5151"/>
                  </a:lnTo>
                  <a:lnTo>
                    <a:pt x="9787" y="5276"/>
                  </a:lnTo>
                  <a:lnTo>
                    <a:pt x="9776" y="5400"/>
                  </a:lnTo>
                  <a:lnTo>
                    <a:pt x="9745" y="5644"/>
                  </a:lnTo>
                  <a:lnTo>
                    <a:pt x="9702" y="5885"/>
                  </a:lnTo>
                  <a:lnTo>
                    <a:pt x="9648" y="6122"/>
                  </a:lnTo>
                  <a:lnTo>
                    <a:pt x="9582" y="6355"/>
                  </a:lnTo>
                  <a:lnTo>
                    <a:pt x="9505" y="6583"/>
                  </a:lnTo>
                  <a:lnTo>
                    <a:pt x="9418" y="6805"/>
                  </a:lnTo>
                  <a:lnTo>
                    <a:pt x="9319" y="7023"/>
                  </a:lnTo>
                  <a:lnTo>
                    <a:pt x="9211" y="7234"/>
                  </a:lnTo>
                  <a:lnTo>
                    <a:pt x="9093" y="7439"/>
                  </a:lnTo>
                  <a:lnTo>
                    <a:pt x="8966" y="7638"/>
                  </a:lnTo>
                  <a:lnTo>
                    <a:pt x="8830" y="7830"/>
                  </a:lnTo>
                  <a:lnTo>
                    <a:pt x="8684" y="8015"/>
                  </a:lnTo>
                  <a:lnTo>
                    <a:pt x="8530" y="8193"/>
                  </a:lnTo>
                  <a:lnTo>
                    <a:pt x="8368" y="8364"/>
                  </a:lnTo>
                  <a:lnTo>
                    <a:pt x="8197" y="8526"/>
                  </a:lnTo>
                  <a:lnTo>
                    <a:pt x="8020" y="8680"/>
                  </a:lnTo>
                  <a:lnTo>
                    <a:pt x="7835" y="8825"/>
                  </a:lnTo>
                  <a:lnTo>
                    <a:pt x="7643" y="8962"/>
                  </a:lnTo>
                  <a:lnTo>
                    <a:pt x="7444" y="9090"/>
                  </a:lnTo>
                  <a:lnTo>
                    <a:pt x="7239" y="9208"/>
                  </a:lnTo>
                  <a:lnTo>
                    <a:pt x="7028" y="9316"/>
                  </a:lnTo>
                  <a:lnTo>
                    <a:pt x="6810" y="9414"/>
                  </a:lnTo>
                  <a:lnTo>
                    <a:pt x="6588" y="9502"/>
                  </a:lnTo>
                  <a:lnTo>
                    <a:pt x="6360" y="9579"/>
                  </a:lnTo>
                  <a:lnTo>
                    <a:pt x="6127" y="9645"/>
                  </a:lnTo>
                  <a:lnTo>
                    <a:pt x="5890" y="9700"/>
                  </a:lnTo>
                  <a:lnTo>
                    <a:pt x="5648" y="9743"/>
                  </a:lnTo>
                  <a:lnTo>
                    <a:pt x="5404" y="9774"/>
                  </a:lnTo>
                  <a:lnTo>
                    <a:pt x="5278" y="9785"/>
                  </a:lnTo>
                  <a:lnTo>
                    <a:pt x="5153" y="9793"/>
                  </a:lnTo>
                  <a:lnTo>
                    <a:pt x="5028" y="9798"/>
                  </a:lnTo>
                  <a:lnTo>
                    <a:pt x="4901" y="9799"/>
                  </a:lnTo>
                  <a:lnTo>
                    <a:pt x="4777" y="9799"/>
                  </a:lnTo>
                  <a:lnTo>
                    <a:pt x="4651" y="9794"/>
                  </a:lnTo>
                  <a:lnTo>
                    <a:pt x="4525" y="9786"/>
                  </a:lnTo>
                  <a:lnTo>
                    <a:pt x="4402" y="9775"/>
                  </a:lnTo>
                  <a:lnTo>
                    <a:pt x="4158" y="9744"/>
                  </a:lnTo>
                  <a:lnTo>
                    <a:pt x="3917" y="9701"/>
                  </a:lnTo>
                  <a:lnTo>
                    <a:pt x="3680" y="9647"/>
                  </a:lnTo>
                  <a:lnTo>
                    <a:pt x="3447" y="9581"/>
                  </a:lnTo>
                  <a:lnTo>
                    <a:pt x="3219" y="9504"/>
                  </a:lnTo>
                  <a:lnTo>
                    <a:pt x="2997" y="9417"/>
                  </a:lnTo>
                  <a:lnTo>
                    <a:pt x="2779" y="9318"/>
                  </a:lnTo>
                  <a:lnTo>
                    <a:pt x="2568" y="9210"/>
                  </a:lnTo>
                  <a:lnTo>
                    <a:pt x="2363" y="9092"/>
                  </a:lnTo>
                  <a:lnTo>
                    <a:pt x="2164" y="8965"/>
                  </a:lnTo>
                  <a:lnTo>
                    <a:pt x="1972" y="8829"/>
                  </a:lnTo>
                  <a:lnTo>
                    <a:pt x="1787" y="8683"/>
                  </a:lnTo>
                  <a:lnTo>
                    <a:pt x="1609" y="8529"/>
                  </a:lnTo>
                  <a:lnTo>
                    <a:pt x="1438" y="8367"/>
                  </a:lnTo>
                  <a:lnTo>
                    <a:pt x="1276" y="8196"/>
                  </a:lnTo>
                  <a:lnTo>
                    <a:pt x="1122" y="8019"/>
                  </a:lnTo>
                  <a:lnTo>
                    <a:pt x="976" y="7834"/>
                  </a:lnTo>
                  <a:lnTo>
                    <a:pt x="840" y="7642"/>
                  </a:lnTo>
                  <a:lnTo>
                    <a:pt x="712" y="7443"/>
                  </a:lnTo>
                  <a:lnTo>
                    <a:pt x="594" y="7238"/>
                  </a:lnTo>
                  <a:lnTo>
                    <a:pt x="486" y="7027"/>
                  </a:lnTo>
                  <a:lnTo>
                    <a:pt x="387" y="6809"/>
                  </a:lnTo>
                  <a:lnTo>
                    <a:pt x="299" y="6587"/>
                  </a:lnTo>
                  <a:lnTo>
                    <a:pt x="222" y="6359"/>
                  </a:lnTo>
                  <a:lnTo>
                    <a:pt x="156" y="6126"/>
                  </a:lnTo>
                  <a:lnTo>
                    <a:pt x="101" y="5890"/>
                  </a:lnTo>
                  <a:lnTo>
                    <a:pt x="58" y="5647"/>
                  </a:lnTo>
                  <a:lnTo>
                    <a:pt x="27" y="5403"/>
                  </a:lnTo>
                  <a:lnTo>
                    <a:pt x="15" y="5277"/>
                  </a:lnTo>
                  <a:lnTo>
                    <a:pt x="8" y="5152"/>
                  </a:lnTo>
                  <a:lnTo>
                    <a:pt x="3" y="5027"/>
                  </a:lnTo>
                  <a:lnTo>
                    <a:pt x="1" y="4900"/>
                  </a:lnTo>
                  <a:cubicBezTo>
                    <a:pt x="0" y="4851"/>
                    <a:pt x="36" y="4809"/>
                    <a:pt x="84" y="4800"/>
                  </a:cubicBezTo>
                  <a:cubicBezTo>
                    <a:pt x="133" y="4792"/>
                    <a:pt x="180" y="4821"/>
                    <a:pt x="196" y="4867"/>
                  </a:cubicBezTo>
                  <a:lnTo>
                    <a:pt x="196" y="4869"/>
                  </a:lnTo>
                  <a:close/>
                  <a:moveTo>
                    <a:pt x="6" y="4931"/>
                  </a:moveTo>
                  <a:lnTo>
                    <a:pt x="201" y="4898"/>
                  </a:lnTo>
                  <a:lnTo>
                    <a:pt x="202" y="5019"/>
                  </a:lnTo>
                  <a:lnTo>
                    <a:pt x="207" y="5140"/>
                  </a:lnTo>
                  <a:lnTo>
                    <a:pt x="215" y="5259"/>
                  </a:lnTo>
                  <a:lnTo>
                    <a:pt x="225" y="5377"/>
                  </a:lnTo>
                  <a:lnTo>
                    <a:pt x="255" y="5613"/>
                  </a:lnTo>
                  <a:lnTo>
                    <a:pt x="296" y="5844"/>
                  </a:lnTo>
                  <a:lnTo>
                    <a:pt x="349" y="6072"/>
                  </a:lnTo>
                  <a:lnTo>
                    <a:pt x="412" y="6295"/>
                  </a:lnTo>
                  <a:lnTo>
                    <a:pt x="485" y="6513"/>
                  </a:lnTo>
                  <a:lnTo>
                    <a:pt x="570" y="6727"/>
                  </a:lnTo>
                  <a:lnTo>
                    <a:pt x="663" y="6935"/>
                  </a:lnTo>
                  <a:lnTo>
                    <a:pt x="768" y="7138"/>
                  </a:lnTo>
                  <a:lnTo>
                    <a:pt x="881" y="7335"/>
                  </a:lnTo>
                  <a:lnTo>
                    <a:pt x="1003" y="7526"/>
                  </a:lnTo>
                  <a:lnTo>
                    <a:pt x="1134" y="7710"/>
                  </a:lnTo>
                  <a:lnTo>
                    <a:pt x="1273" y="7888"/>
                  </a:lnTo>
                  <a:lnTo>
                    <a:pt x="1421" y="8059"/>
                  </a:lnTo>
                  <a:lnTo>
                    <a:pt x="1577" y="8222"/>
                  </a:lnTo>
                  <a:lnTo>
                    <a:pt x="1739" y="8378"/>
                  </a:lnTo>
                  <a:lnTo>
                    <a:pt x="1910" y="8526"/>
                  </a:lnTo>
                  <a:lnTo>
                    <a:pt x="2087" y="8665"/>
                  </a:lnTo>
                  <a:lnTo>
                    <a:pt x="2272" y="8796"/>
                  </a:lnTo>
                  <a:lnTo>
                    <a:pt x="2462" y="8919"/>
                  </a:lnTo>
                  <a:lnTo>
                    <a:pt x="2659" y="9032"/>
                  </a:lnTo>
                  <a:lnTo>
                    <a:pt x="2862" y="9136"/>
                  </a:lnTo>
                  <a:lnTo>
                    <a:pt x="3070" y="9230"/>
                  </a:lnTo>
                  <a:lnTo>
                    <a:pt x="3284" y="9314"/>
                  </a:lnTo>
                  <a:lnTo>
                    <a:pt x="3502" y="9388"/>
                  </a:lnTo>
                  <a:lnTo>
                    <a:pt x="3724" y="9452"/>
                  </a:lnTo>
                  <a:lnTo>
                    <a:pt x="3952" y="9505"/>
                  </a:lnTo>
                  <a:lnTo>
                    <a:pt x="4183" y="9546"/>
                  </a:lnTo>
                  <a:lnTo>
                    <a:pt x="4420" y="9576"/>
                  </a:lnTo>
                  <a:lnTo>
                    <a:pt x="4538" y="9587"/>
                  </a:lnTo>
                  <a:lnTo>
                    <a:pt x="4658" y="9595"/>
                  </a:lnTo>
                  <a:lnTo>
                    <a:pt x="4778" y="9599"/>
                  </a:lnTo>
                  <a:lnTo>
                    <a:pt x="4899" y="9599"/>
                  </a:lnTo>
                  <a:lnTo>
                    <a:pt x="5020" y="9598"/>
                  </a:lnTo>
                  <a:lnTo>
                    <a:pt x="5140" y="9594"/>
                  </a:lnTo>
                  <a:lnTo>
                    <a:pt x="5261" y="9586"/>
                  </a:lnTo>
                  <a:lnTo>
                    <a:pt x="5378" y="9576"/>
                  </a:lnTo>
                  <a:lnTo>
                    <a:pt x="5614" y="9546"/>
                  </a:lnTo>
                  <a:lnTo>
                    <a:pt x="5845" y="9505"/>
                  </a:lnTo>
                  <a:lnTo>
                    <a:pt x="6073" y="9453"/>
                  </a:lnTo>
                  <a:lnTo>
                    <a:pt x="6296" y="9389"/>
                  </a:lnTo>
                  <a:lnTo>
                    <a:pt x="6514" y="9316"/>
                  </a:lnTo>
                  <a:lnTo>
                    <a:pt x="6728" y="9232"/>
                  </a:lnTo>
                  <a:lnTo>
                    <a:pt x="6936" y="9138"/>
                  </a:lnTo>
                  <a:lnTo>
                    <a:pt x="7139" y="9034"/>
                  </a:lnTo>
                  <a:lnTo>
                    <a:pt x="7336" y="8921"/>
                  </a:lnTo>
                  <a:lnTo>
                    <a:pt x="7527" y="8799"/>
                  </a:lnTo>
                  <a:lnTo>
                    <a:pt x="7711" y="8668"/>
                  </a:lnTo>
                  <a:lnTo>
                    <a:pt x="7889" y="8528"/>
                  </a:lnTo>
                  <a:lnTo>
                    <a:pt x="8060" y="8381"/>
                  </a:lnTo>
                  <a:lnTo>
                    <a:pt x="8223" y="8225"/>
                  </a:lnTo>
                  <a:lnTo>
                    <a:pt x="8379" y="8063"/>
                  </a:lnTo>
                  <a:lnTo>
                    <a:pt x="8527" y="7892"/>
                  </a:lnTo>
                  <a:lnTo>
                    <a:pt x="8666" y="7715"/>
                  </a:lnTo>
                  <a:lnTo>
                    <a:pt x="8797" y="7530"/>
                  </a:lnTo>
                  <a:lnTo>
                    <a:pt x="8920" y="7340"/>
                  </a:lnTo>
                  <a:lnTo>
                    <a:pt x="9033" y="7143"/>
                  </a:lnTo>
                  <a:lnTo>
                    <a:pt x="9137" y="6940"/>
                  </a:lnTo>
                  <a:lnTo>
                    <a:pt x="9231" y="6732"/>
                  </a:lnTo>
                  <a:lnTo>
                    <a:pt x="9315" y="6519"/>
                  </a:lnTo>
                  <a:lnTo>
                    <a:pt x="9389" y="6301"/>
                  </a:lnTo>
                  <a:lnTo>
                    <a:pt x="9453" y="6077"/>
                  </a:lnTo>
                  <a:lnTo>
                    <a:pt x="9506" y="5850"/>
                  </a:lnTo>
                  <a:lnTo>
                    <a:pt x="9547" y="5619"/>
                  </a:lnTo>
                  <a:lnTo>
                    <a:pt x="9577" y="5382"/>
                  </a:lnTo>
                  <a:lnTo>
                    <a:pt x="9588" y="5263"/>
                  </a:lnTo>
                  <a:lnTo>
                    <a:pt x="9596" y="5144"/>
                  </a:lnTo>
                  <a:lnTo>
                    <a:pt x="9600" y="5024"/>
                  </a:lnTo>
                  <a:lnTo>
                    <a:pt x="9600" y="4900"/>
                  </a:lnTo>
                  <a:lnTo>
                    <a:pt x="9599" y="4778"/>
                  </a:lnTo>
                  <a:lnTo>
                    <a:pt x="9595" y="4658"/>
                  </a:lnTo>
                  <a:lnTo>
                    <a:pt x="9587" y="4538"/>
                  </a:lnTo>
                  <a:lnTo>
                    <a:pt x="9577" y="4421"/>
                  </a:lnTo>
                  <a:lnTo>
                    <a:pt x="9547" y="4185"/>
                  </a:lnTo>
                  <a:lnTo>
                    <a:pt x="9506" y="3954"/>
                  </a:lnTo>
                  <a:lnTo>
                    <a:pt x="9454" y="3727"/>
                  </a:lnTo>
                  <a:lnTo>
                    <a:pt x="9390" y="3504"/>
                  </a:lnTo>
                  <a:lnTo>
                    <a:pt x="9317" y="3286"/>
                  </a:lnTo>
                  <a:lnTo>
                    <a:pt x="9233" y="3073"/>
                  </a:lnTo>
                  <a:lnTo>
                    <a:pt x="9139" y="2865"/>
                  </a:lnTo>
                  <a:lnTo>
                    <a:pt x="9035" y="2662"/>
                  </a:lnTo>
                  <a:lnTo>
                    <a:pt x="8922" y="2465"/>
                  </a:lnTo>
                  <a:lnTo>
                    <a:pt x="8800" y="2275"/>
                  </a:lnTo>
                  <a:lnTo>
                    <a:pt x="8669" y="2090"/>
                  </a:lnTo>
                  <a:lnTo>
                    <a:pt x="8529" y="1912"/>
                  </a:lnTo>
                  <a:lnTo>
                    <a:pt x="8382" y="1742"/>
                  </a:lnTo>
                  <a:lnTo>
                    <a:pt x="8226" y="1579"/>
                  </a:lnTo>
                  <a:lnTo>
                    <a:pt x="8064" y="1423"/>
                  </a:lnTo>
                  <a:lnTo>
                    <a:pt x="7893" y="1275"/>
                  </a:lnTo>
                  <a:lnTo>
                    <a:pt x="7716" y="1136"/>
                  </a:lnTo>
                  <a:lnTo>
                    <a:pt x="7531" y="1005"/>
                  </a:lnTo>
                  <a:lnTo>
                    <a:pt x="7341" y="882"/>
                  </a:lnTo>
                  <a:lnTo>
                    <a:pt x="7144" y="769"/>
                  </a:lnTo>
                  <a:lnTo>
                    <a:pt x="6941" y="665"/>
                  </a:lnTo>
                  <a:lnTo>
                    <a:pt x="6733" y="571"/>
                  </a:lnTo>
                  <a:lnTo>
                    <a:pt x="6520" y="487"/>
                  </a:lnTo>
                  <a:lnTo>
                    <a:pt x="6302" y="413"/>
                  </a:lnTo>
                  <a:lnTo>
                    <a:pt x="6078" y="349"/>
                  </a:lnTo>
                  <a:lnTo>
                    <a:pt x="5851" y="296"/>
                  </a:lnTo>
                  <a:lnTo>
                    <a:pt x="5620" y="255"/>
                  </a:lnTo>
                  <a:lnTo>
                    <a:pt x="5383" y="225"/>
                  </a:lnTo>
                  <a:lnTo>
                    <a:pt x="5264" y="214"/>
                  </a:lnTo>
                  <a:lnTo>
                    <a:pt x="5145" y="206"/>
                  </a:lnTo>
                  <a:lnTo>
                    <a:pt x="5024" y="202"/>
                  </a:lnTo>
                  <a:lnTo>
                    <a:pt x="4901" y="200"/>
                  </a:lnTo>
                  <a:lnTo>
                    <a:pt x="4780" y="201"/>
                  </a:lnTo>
                  <a:lnTo>
                    <a:pt x="4659" y="206"/>
                  </a:lnTo>
                  <a:lnTo>
                    <a:pt x="4539" y="214"/>
                  </a:lnTo>
                  <a:lnTo>
                    <a:pt x="4422" y="224"/>
                  </a:lnTo>
                  <a:lnTo>
                    <a:pt x="4186" y="254"/>
                  </a:lnTo>
                  <a:lnTo>
                    <a:pt x="3956" y="295"/>
                  </a:lnTo>
                  <a:lnTo>
                    <a:pt x="3728" y="348"/>
                  </a:lnTo>
                  <a:lnTo>
                    <a:pt x="3505" y="411"/>
                  </a:lnTo>
                  <a:lnTo>
                    <a:pt x="3287" y="484"/>
                  </a:lnTo>
                  <a:lnTo>
                    <a:pt x="3074" y="569"/>
                  </a:lnTo>
                  <a:lnTo>
                    <a:pt x="2866" y="662"/>
                  </a:lnTo>
                  <a:lnTo>
                    <a:pt x="2663" y="767"/>
                  </a:lnTo>
                  <a:lnTo>
                    <a:pt x="2466" y="880"/>
                  </a:lnTo>
                  <a:lnTo>
                    <a:pt x="2275" y="1002"/>
                  </a:lnTo>
                  <a:lnTo>
                    <a:pt x="2091" y="1133"/>
                  </a:lnTo>
                  <a:lnTo>
                    <a:pt x="1914" y="1272"/>
                  </a:lnTo>
                  <a:lnTo>
                    <a:pt x="1743" y="1420"/>
                  </a:lnTo>
                  <a:lnTo>
                    <a:pt x="1580" y="1576"/>
                  </a:lnTo>
                  <a:lnTo>
                    <a:pt x="1424" y="1738"/>
                  </a:lnTo>
                  <a:lnTo>
                    <a:pt x="1276" y="1909"/>
                  </a:lnTo>
                  <a:lnTo>
                    <a:pt x="1137" y="2086"/>
                  </a:lnTo>
                  <a:lnTo>
                    <a:pt x="1006" y="2271"/>
                  </a:lnTo>
                  <a:lnTo>
                    <a:pt x="883" y="2461"/>
                  </a:lnTo>
                  <a:lnTo>
                    <a:pt x="770" y="2658"/>
                  </a:lnTo>
                  <a:lnTo>
                    <a:pt x="666" y="2861"/>
                  </a:lnTo>
                  <a:lnTo>
                    <a:pt x="572" y="3069"/>
                  </a:lnTo>
                  <a:lnTo>
                    <a:pt x="488" y="3283"/>
                  </a:lnTo>
                  <a:lnTo>
                    <a:pt x="414" y="3501"/>
                  </a:lnTo>
                  <a:lnTo>
                    <a:pt x="350" y="3723"/>
                  </a:lnTo>
                  <a:lnTo>
                    <a:pt x="297" y="3951"/>
                  </a:lnTo>
                  <a:lnTo>
                    <a:pt x="256" y="4182"/>
                  </a:lnTo>
                  <a:lnTo>
                    <a:pt x="226" y="4419"/>
                  </a:lnTo>
                  <a:lnTo>
                    <a:pt x="215" y="4537"/>
                  </a:lnTo>
                  <a:lnTo>
                    <a:pt x="207" y="4657"/>
                  </a:lnTo>
                  <a:lnTo>
                    <a:pt x="203" y="4778"/>
                  </a:lnTo>
                  <a:lnTo>
                    <a:pt x="201" y="4902"/>
                  </a:lnTo>
                  <a:cubicBezTo>
                    <a:pt x="201" y="4950"/>
                    <a:pt x="165" y="4992"/>
                    <a:pt x="117" y="4999"/>
                  </a:cubicBezTo>
                  <a:cubicBezTo>
                    <a:pt x="69" y="5007"/>
                    <a:pt x="22" y="4978"/>
                    <a:pt x="7" y="4932"/>
                  </a:cubicBezTo>
                  <a:lnTo>
                    <a:pt x="6" y="4931"/>
                  </a:lnTo>
                  <a:close/>
                </a:path>
              </a:pathLst>
            </a:custGeom>
            <a:solidFill>
              <a:srgbClr val="FFCC00"/>
            </a:solidFill>
            <a:ln w="0" cap="flat">
              <a:solidFill>
                <a:srgbClr val="FF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8">
              <a:extLst>
                <a:ext uri="{FF2B5EF4-FFF2-40B4-BE49-F238E27FC236}">
                  <a16:creationId xmlns:a16="http://schemas.microsoft.com/office/drawing/2014/main" id="{2FB10C4D-10B0-4248-B81B-5831FD4BF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286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C43B247B-40AE-4581-8E1B-80DE1BAAB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" y="3044"/>
              <a:ext cx="41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Employees</a:t>
              </a:r>
              <a:endParaRPr lang="en-US" altLang="en-US" sz="2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9" name="Rectangle 60">
              <a:extLst>
                <a:ext uri="{FF2B5EF4-FFF2-40B4-BE49-F238E27FC236}">
                  <a16:creationId xmlns:a16="http://schemas.microsoft.com/office/drawing/2014/main" id="{ABC22BF3-0DC8-4BB9-A5A3-AA4165CCC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" y="314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9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365125"/>
            <a:ext cx="10916478" cy="1325563"/>
          </a:xfrm>
        </p:spPr>
        <p:txBody>
          <a:bodyPr/>
          <a:lstStyle/>
          <a:p>
            <a:r>
              <a:rPr lang="en-US" altLang="en-US" b="1" dirty="0" smtClean="0"/>
              <a:t>Change Management Resource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Office of Management Services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EDF93-2BFD-41CA-ABC7-B039102F37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313731" y="2478997"/>
            <a:ext cx="5040070" cy="1924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 change management resource on a project plays </a:t>
            </a: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 following enabler roles: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 conductor of the orchestra</a:t>
            </a:r>
          </a:p>
          <a:p>
            <a:pPr marL="514350" marR="0" lvl="1" indent="-171450" algn="l" defTabSz="685800" rtl="0" eaLnBrk="1" fontAlgn="auto" latinLnBrk="0" hangingPunct="1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 director of the play</a:t>
            </a:r>
          </a:p>
          <a:p>
            <a:pPr marL="514350" marR="0" lvl="1" indent="-171450" algn="l" defTabSz="685800" rtl="0" eaLnBrk="1" fontAlgn="auto" latinLnBrk="0" hangingPunct="1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Effective change management requires involvement and action by many in the organization </a:t>
            </a:r>
          </a:p>
        </p:txBody>
      </p:sp>
      <p:grpSp>
        <p:nvGrpSpPr>
          <p:cNvPr id="60" name="Group 8">
            <a:extLst>
              <a:ext uri="{FF2B5EF4-FFF2-40B4-BE49-F238E27FC236}">
                <a16:creationId xmlns:a16="http://schemas.microsoft.com/office/drawing/2014/main" id="{CD50BC91-6EAD-43DF-9552-54FC0D5886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626" y="1690688"/>
            <a:ext cx="4436786" cy="4484824"/>
            <a:chOff x="398" y="1040"/>
            <a:chExt cx="2530" cy="2560"/>
          </a:xfrm>
        </p:grpSpPr>
        <p:sp>
          <p:nvSpPr>
            <p:cNvPr id="62" name="AutoShape 7">
              <a:extLst>
                <a:ext uri="{FF2B5EF4-FFF2-40B4-BE49-F238E27FC236}">
                  <a16:creationId xmlns:a16="http://schemas.microsoft.com/office/drawing/2014/main" id="{FA6C1E52-59A1-4CFC-89E5-3231D10F55D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8" y="1040"/>
              <a:ext cx="2530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18">
              <a:extLst>
                <a:ext uri="{FF2B5EF4-FFF2-40B4-BE49-F238E27FC236}">
                  <a16:creationId xmlns:a16="http://schemas.microsoft.com/office/drawing/2014/main" id="{D25E52C4-36AA-4663-A68F-68B4251CB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" y="1580"/>
              <a:ext cx="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19">
              <a:extLst>
                <a:ext uri="{FF2B5EF4-FFF2-40B4-BE49-F238E27FC236}">
                  <a16:creationId xmlns:a16="http://schemas.microsoft.com/office/drawing/2014/main" id="{4C437A71-5AEC-4D4D-BE27-4F3025AA8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" y="1768"/>
              <a:ext cx="192" cy="116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20">
              <a:extLst>
                <a:ext uri="{FF2B5EF4-FFF2-40B4-BE49-F238E27FC236}">
                  <a16:creationId xmlns:a16="http://schemas.microsoft.com/office/drawing/2014/main" id="{6AE25BB0-B73D-4949-9728-F7D14990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" y="2718"/>
              <a:ext cx="192" cy="115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75F84E1B-BBD4-4BF0-BC4C-C548C8A3E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2429"/>
              <a:ext cx="195" cy="223"/>
            </a:xfrm>
            <a:custGeom>
              <a:avLst/>
              <a:gdLst>
                <a:gd name="T0" fmla="*/ 195 w 195"/>
                <a:gd name="T1" fmla="*/ 57 h 223"/>
                <a:gd name="T2" fmla="*/ 99 w 195"/>
                <a:gd name="T3" fmla="*/ 223 h 223"/>
                <a:gd name="T4" fmla="*/ 0 w 195"/>
                <a:gd name="T5" fmla="*/ 166 h 223"/>
                <a:gd name="T6" fmla="*/ 96 w 195"/>
                <a:gd name="T7" fmla="*/ 0 h 223"/>
                <a:gd name="T8" fmla="*/ 195 w 195"/>
                <a:gd name="T9" fmla="*/ 57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23">
                  <a:moveTo>
                    <a:pt x="195" y="57"/>
                  </a:moveTo>
                  <a:lnTo>
                    <a:pt x="99" y="223"/>
                  </a:lnTo>
                  <a:lnTo>
                    <a:pt x="0" y="166"/>
                  </a:lnTo>
                  <a:lnTo>
                    <a:pt x="96" y="0"/>
                  </a:lnTo>
                  <a:lnTo>
                    <a:pt x="195" y="57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22">
              <a:extLst>
                <a:ext uri="{FF2B5EF4-FFF2-40B4-BE49-F238E27FC236}">
                  <a16:creationId xmlns:a16="http://schemas.microsoft.com/office/drawing/2014/main" id="{212A3DB2-FF00-40B1-B5C3-94D8B8378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" y="1987"/>
              <a:ext cx="196" cy="224"/>
            </a:xfrm>
            <a:custGeom>
              <a:avLst/>
              <a:gdLst>
                <a:gd name="T0" fmla="*/ 100 w 196"/>
                <a:gd name="T1" fmla="*/ 0 h 224"/>
                <a:gd name="T2" fmla="*/ 196 w 196"/>
                <a:gd name="T3" fmla="*/ 167 h 224"/>
                <a:gd name="T4" fmla="*/ 96 w 196"/>
                <a:gd name="T5" fmla="*/ 224 h 224"/>
                <a:gd name="T6" fmla="*/ 0 w 196"/>
                <a:gd name="T7" fmla="*/ 58 h 224"/>
                <a:gd name="T8" fmla="*/ 100 w 196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4">
                  <a:moveTo>
                    <a:pt x="100" y="0"/>
                  </a:moveTo>
                  <a:lnTo>
                    <a:pt x="196" y="167"/>
                  </a:lnTo>
                  <a:lnTo>
                    <a:pt x="96" y="224"/>
                  </a:lnTo>
                  <a:lnTo>
                    <a:pt x="0" y="5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23">
              <a:extLst>
                <a:ext uri="{FF2B5EF4-FFF2-40B4-BE49-F238E27FC236}">
                  <a16:creationId xmlns:a16="http://schemas.microsoft.com/office/drawing/2014/main" id="{5C563835-FBD7-4525-A67B-143960387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1987"/>
              <a:ext cx="196" cy="224"/>
            </a:xfrm>
            <a:custGeom>
              <a:avLst/>
              <a:gdLst>
                <a:gd name="T0" fmla="*/ 0 w 196"/>
                <a:gd name="T1" fmla="*/ 167 h 224"/>
                <a:gd name="T2" fmla="*/ 96 w 196"/>
                <a:gd name="T3" fmla="*/ 0 h 224"/>
                <a:gd name="T4" fmla="*/ 196 w 196"/>
                <a:gd name="T5" fmla="*/ 58 h 224"/>
                <a:gd name="T6" fmla="*/ 100 w 196"/>
                <a:gd name="T7" fmla="*/ 224 h 224"/>
                <a:gd name="T8" fmla="*/ 0 w 196"/>
                <a:gd name="T9" fmla="*/ 167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4">
                  <a:moveTo>
                    <a:pt x="0" y="167"/>
                  </a:moveTo>
                  <a:lnTo>
                    <a:pt x="96" y="0"/>
                  </a:lnTo>
                  <a:lnTo>
                    <a:pt x="196" y="58"/>
                  </a:lnTo>
                  <a:lnTo>
                    <a:pt x="100" y="22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9B2F1D71-E38C-4DB3-8872-20BBC7766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" y="2429"/>
              <a:ext cx="195" cy="223"/>
            </a:xfrm>
            <a:custGeom>
              <a:avLst/>
              <a:gdLst>
                <a:gd name="T0" fmla="*/ 96 w 195"/>
                <a:gd name="T1" fmla="*/ 223 h 223"/>
                <a:gd name="T2" fmla="*/ 0 w 195"/>
                <a:gd name="T3" fmla="*/ 57 h 223"/>
                <a:gd name="T4" fmla="*/ 99 w 195"/>
                <a:gd name="T5" fmla="*/ 0 h 223"/>
                <a:gd name="T6" fmla="*/ 195 w 195"/>
                <a:gd name="T7" fmla="*/ 166 h 223"/>
                <a:gd name="T8" fmla="*/ 96 w 195"/>
                <a:gd name="T9" fmla="*/ 223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23">
                  <a:moveTo>
                    <a:pt x="96" y="223"/>
                  </a:moveTo>
                  <a:lnTo>
                    <a:pt x="0" y="57"/>
                  </a:lnTo>
                  <a:lnTo>
                    <a:pt x="99" y="0"/>
                  </a:lnTo>
                  <a:lnTo>
                    <a:pt x="195" y="166"/>
                  </a:lnTo>
                  <a:lnTo>
                    <a:pt x="96" y="223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0" name="Oval 25">
              <a:extLst>
                <a:ext uri="{FF2B5EF4-FFF2-40B4-BE49-F238E27FC236}">
                  <a16:creationId xmlns:a16="http://schemas.microsoft.com/office/drawing/2014/main" id="{DCE40B41-1AD1-47C5-B716-EEC89C66E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" y="1841"/>
              <a:ext cx="922" cy="9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26">
              <a:extLst>
                <a:ext uri="{FF2B5EF4-FFF2-40B4-BE49-F238E27FC236}">
                  <a16:creationId xmlns:a16="http://schemas.microsoft.com/office/drawing/2014/main" id="{D2293EAB-529B-4596-A0DD-418CE56B2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8" y="1831"/>
              <a:ext cx="942" cy="940"/>
            </a:xfrm>
            <a:custGeom>
              <a:avLst/>
              <a:gdLst>
                <a:gd name="T0" fmla="*/ 0 w 9800"/>
                <a:gd name="T1" fmla="*/ 0 h 9799"/>
                <a:gd name="T2" fmla="*/ 0 w 9800"/>
                <a:gd name="T3" fmla="*/ 0 h 9799"/>
                <a:gd name="T4" fmla="*/ 0 w 9800"/>
                <a:gd name="T5" fmla="*/ 0 h 9799"/>
                <a:gd name="T6" fmla="*/ 0 w 9800"/>
                <a:gd name="T7" fmla="*/ 0 h 9799"/>
                <a:gd name="T8" fmla="*/ 0 w 9800"/>
                <a:gd name="T9" fmla="*/ 0 h 9799"/>
                <a:gd name="T10" fmla="*/ 0 w 9800"/>
                <a:gd name="T11" fmla="*/ 0 h 9799"/>
                <a:gd name="T12" fmla="*/ 0 w 9800"/>
                <a:gd name="T13" fmla="*/ 0 h 9799"/>
                <a:gd name="T14" fmla="*/ 0 w 9800"/>
                <a:gd name="T15" fmla="*/ 0 h 9799"/>
                <a:gd name="T16" fmla="*/ 0 w 9800"/>
                <a:gd name="T17" fmla="*/ 0 h 9799"/>
                <a:gd name="T18" fmla="*/ 0 w 9800"/>
                <a:gd name="T19" fmla="*/ 0 h 9799"/>
                <a:gd name="T20" fmla="*/ 0 w 9800"/>
                <a:gd name="T21" fmla="*/ 0 h 9799"/>
                <a:gd name="T22" fmla="*/ 0 w 9800"/>
                <a:gd name="T23" fmla="*/ 0 h 9799"/>
                <a:gd name="T24" fmla="*/ 0 w 9800"/>
                <a:gd name="T25" fmla="*/ 0 h 9799"/>
                <a:gd name="T26" fmla="*/ 0 w 9800"/>
                <a:gd name="T27" fmla="*/ 0 h 9799"/>
                <a:gd name="T28" fmla="*/ 0 w 9800"/>
                <a:gd name="T29" fmla="*/ 0 h 9799"/>
                <a:gd name="T30" fmla="*/ 0 w 9800"/>
                <a:gd name="T31" fmla="*/ 0 h 9799"/>
                <a:gd name="T32" fmla="*/ 0 w 9800"/>
                <a:gd name="T33" fmla="*/ 0 h 9799"/>
                <a:gd name="T34" fmla="*/ 0 w 9800"/>
                <a:gd name="T35" fmla="*/ 0 h 9799"/>
                <a:gd name="T36" fmla="*/ 0 w 9800"/>
                <a:gd name="T37" fmla="*/ 0 h 9799"/>
                <a:gd name="T38" fmla="*/ 0 w 9800"/>
                <a:gd name="T39" fmla="*/ 0 h 9799"/>
                <a:gd name="T40" fmla="*/ 0 w 9800"/>
                <a:gd name="T41" fmla="*/ 0 h 9799"/>
                <a:gd name="T42" fmla="*/ 0 w 9800"/>
                <a:gd name="T43" fmla="*/ 0 h 9799"/>
                <a:gd name="T44" fmla="*/ 0 w 9800"/>
                <a:gd name="T45" fmla="*/ 0 h 9799"/>
                <a:gd name="T46" fmla="*/ 0 w 9800"/>
                <a:gd name="T47" fmla="*/ 0 h 9799"/>
                <a:gd name="T48" fmla="*/ 0 w 9800"/>
                <a:gd name="T49" fmla="*/ 0 h 9799"/>
                <a:gd name="T50" fmla="*/ 0 w 9800"/>
                <a:gd name="T51" fmla="*/ 0 h 9799"/>
                <a:gd name="T52" fmla="*/ 0 w 9800"/>
                <a:gd name="T53" fmla="*/ 0 h 9799"/>
                <a:gd name="T54" fmla="*/ 0 w 9800"/>
                <a:gd name="T55" fmla="*/ 0 h 9799"/>
                <a:gd name="T56" fmla="*/ 0 w 9800"/>
                <a:gd name="T57" fmla="*/ 0 h 9799"/>
                <a:gd name="T58" fmla="*/ 0 w 9800"/>
                <a:gd name="T59" fmla="*/ 0 h 9799"/>
                <a:gd name="T60" fmla="*/ 0 w 9800"/>
                <a:gd name="T61" fmla="*/ 0 h 9799"/>
                <a:gd name="T62" fmla="*/ 0 w 9800"/>
                <a:gd name="T63" fmla="*/ 0 h 9799"/>
                <a:gd name="T64" fmla="*/ 0 w 9800"/>
                <a:gd name="T65" fmla="*/ 0 h 9799"/>
                <a:gd name="T66" fmla="*/ 0 w 9800"/>
                <a:gd name="T67" fmla="*/ 0 h 9799"/>
                <a:gd name="T68" fmla="*/ 0 w 9800"/>
                <a:gd name="T69" fmla="*/ 0 h 9799"/>
                <a:gd name="T70" fmla="*/ 0 w 9800"/>
                <a:gd name="T71" fmla="*/ 0 h 9799"/>
                <a:gd name="T72" fmla="*/ 0 w 9800"/>
                <a:gd name="T73" fmla="*/ 0 h 9799"/>
                <a:gd name="T74" fmla="*/ 0 w 9800"/>
                <a:gd name="T75" fmla="*/ 0 h 9799"/>
                <a:gd name="T76" fmla="*/ 0 w 9800"/>
                <a:gd name="T77" fmla="*/ 0 h 9799"/>
                <a:gd name="T78" fmla="*/ 0 w 9800"/>
                <a:gd name="T79" fmla="*/ 0 h 9799"/>
                <a:gd name="T80" fmla="*/ 0 w 9800"/>
                <a:gd name="T81" fmla="*/ 0 h 9799"/>
                <a:gd name="T82" fmla="*/ 0 w 9800"/>
                <a:gd name="T83" fmla="*/ 0 h 9799"/>
                <a:gd name="T84" fmla="*/ 0 w 9800"/>
                <a:gd name="T85" fmla="*/ 0 h 9799"/>
                <a:gd name="T86" fmla="*/ 0 w 9800"/>
                <a:gd name="T87" fmla="*/ 0 h 9799"/>
                <a:gd name="T88" fmla="*/ 0 w 9800"/>
                <a:gd name="T89" fmla="*/ 0 h 9799"/>
                <a:gd name="T90" fmla="*/ 0 w 9800"/>
                <a:gd name="T91" fmla="*/ 0 h 9799"/>
                <a:gd name="T92" fmla="*/ 0 w 9800"/>
                <a:gd name="T93" fmla="*/ 0 h 9799"/>
                <a:gd name="T94" fmla="*/ 0 w 9800"/>
                <a:gd name="T95" fmla="*/ 0 h 9799"/>
                <a:gd name="T96" fmla="*/ 0 w 9800"/>
                <a:gd name="T97" fmla="*/ 0 h 9799"/>
                <a:gd name="T98" fmla="*/ 0 w 9800"/>
                <a:gd name="T99" fmla="*/ 0 h 9799"/>
                <a:gd name="T100" fmla="*/ 0 w 9800"/>
                <a:gd name="T101" fmla="*/ 0 h 9799"/>
                <a:gd name="T102" fmla="*/ 0 w 9800"/>
                <a:gd name="T103" fmla="*/ 0 h 9799"/>
                <a:gd name="T104" fmla="*/ 0 w 9800"/>
                <a:gd name="T105" fmla="*/ 0 h 9799"/>
                <a:gd name="T106" fmla="*/ 0 w 9800"/>
                <a:gd name="T107" fmla="*/ 0 h 9799"/>
                <a:gd name="T108" fmla="*/ 0 w 9800"/>
                <a:gd name="T109" fmla="*/ 0 h 9799"/>
                <a:gd name="T110" fmla="*/ 0 w 9800"/>
                <a:gd name="T111" fmla="*/ 0 h 9799"/>
                <a:gd name="T112" fmla="*/ 0 w 9800"/>
                <a:gd name="T113" fmla="*/ 0 h 9799"/>
                <a:gd name="T114" fmla="*/ 0 w 9800"/>
                <a:gd name="T115" fmla="*/ 0 h 9799"/>
                <a:gd name="T116" fmla="*/ 0 w 9800"/>
                <a:gd name="T117" fmla="*/ 0 h 97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800" h="9799">
                  <a:moveTo>
                    <a:pt x="196" y="4869"/>
                  </a:moveTo>
                  <a:lnTo>
                    <a:pt x="1" y="4899"/>
                  </a:lnTo>
                  <a:lnTo>
                    <a:pt x="3" y="4775"/>
                  </a:lnTo>
                  <a:lnTo>
                    <a:pt x="8" y="4650"/>
                  </a:lnTo>
                  <a:lnTo>
                    <a:pt x="16" y="4524"/>
                  </a:lnTo>
                  <a:lnTo>
                    <a:pt x="27" y="4401"/>
                  </a:lnTo>
                  <a:lnTo>
                    <a:pt x="58" y="4157"/>
                  </a:lnTo>
                  <a:lnTo>
                    <a:pt x="101" y="3916"/>
                  </a:lnTo>
                  <a:lnTo>
                    <a:pt x="155" y="3679"/>
                  </a:lnTo>
                  <a:lnTo>
                    <a:pt x="221" y="3446"/>
                  </a:lnTo>
                  <a:lnTo>
                    <a:pt x="298" y="3218"/>
                  </a:lnTo>
                  <a:lnTo>
                    <a:pt x="385" y="2996"/>
                  </a:lnTo>
                  <a:lnTo>
                    <a:pt x="484" y="2778"/>
                  </a:lnTo>
                  <a:lnTo>
                    <a:pt x="592" y="2567"/>
                  </a:lnTo>
                  <a:lnTo>
                    <a:pt x="710" y="2362"/>
                  </a:lnTo>
                  <a:lnTo>
                    <a:pt x="837" y="2163"/>
                  </a:lnTo>
                  <a:lnTo>
                    <a:pt x="973" y="1971"/>
                  </a:lnTo>
                  <a:lnTo>
                    <a:pt x="1119" y="1786"/>
                  </a:lnTo>
                  <a:lnTo>
                    <a:pt x="1273" y="1608"/>
                  </a:lnTo>
                  <a:lnTo>
                    <a:pt x="1435" y="1437"/>
                  </a:lnTo>
                  <a:lnTo>
                    <a:pt x="1605" y="1275"/>
                  </a:lnTo>
                  <a:lnTo>
                    <a:pt x="1782" y="1121"/>
                  </a:lnTo>
                  <a:lnTo>
                    <a:pt x="1968" y="975"/>
                  </a:lnTo>
                  <a:lnTo>
                    <a:pt x="2160" y="839"/>
                  </a:lnTo>
                  <a:lnTo>
                    <a:pt x="2358" y="711"/>
                  </a:lnTo>
                  <a:lnTo>
                    <a:pt x="2563" y="593"/>
                  </a:lnTo>
                  <a:lnTo>
                    <a:pt x="2774" y="485"/>
                  </a:lnTo>
                  <a:lnTo>
                    <a:pt x="2991" y="386"/>
                  </a:lnTo>
                  <a:lnTo>
                    <a:pt x="3213" y="298"/>
                  </a:lnTo>
                  <a:lnTo>
                    <a:pt x="3441" y="221"/>
                  </a:lnTo>
                  <a:lnTo>
                    <a:pt x="3674" y="155"/>
                  </a:lnTo>
                  <a:lnTo>
                    <a:pt x="3910" y="100"/>
                  </a:lnTo>
                  <a:lnTo>
                    <a:pt x="4151" y="57"/>
                  </a:lnTo>
                  <a:lnTo>
                    <a:pt x="4396" y="26"/>
                  </a:lnTo>
                  <a:lnTo>
                    <a:pt x="4521" y="14"/>
                  </a:lnTo>
                  <a:lnTo>
                    <a:pt x="4646" y="7"/>
                  </a:lnTo>
                  <a:lnTo>
                    <a:pt x="4771" y="2"/>
                  </a:lnTo>
                  <a:lnTo>
                    <a:pt x="4898" y="0"/>
                  </a:lnTo>
                  <a:lnTo>
                    <a:pt x="5027" y="2"/>
                  </a:lnTo>
                  <a:lnTo>
                    <a:pt x="5152" y="7"/>
                  </a:lnTo>
                  <a:lnTo>
                    <a:pt x="5277" y="15"/>
                  </a:lnTo>
                  <a:lnTo>
                    <a:pt x="5401" y="26"/>
                  </a:lnTo>
                  <a:lnTo>
                    <a:pt x="5645" y="57"/>
                  </a:lnTo>
                  <a:lnTo>
                    <a:pt x="5886" y="100"/>
                  </a:lnTo>
                  <a:lnTo>
                    <a:pt x="6123" y="154"/>
                  </a:lnTo>
                  <a:lnTo>
                    <a:pt x="6356" y="220"/>
                  </a:lnTo>
                  <a:lnTo>
                    <a:pt x="6584" y="297"/>
                  </a:lnTo>
                  <a:lnTo>
                    <a:pt x="6806" y="384"/>
                  </a:lnTo>
                  <a:lnTo>
                    <a:pt x="7024" y="483"/>
                  </a:lnTo>
                  <a:lnTo>
                    <a:pt x="7235" y="591"/>
                  </a:lnTo>
                  <a:lnTo>
                    <a:pt x="7440" y="709"/>
                  </a:lnTo>
                  <a:lnTo>
                    <a:pt x="7639" y="836"/>
                  </a:lnTo>
                  <a:lnTo>
                    <a:pt x="7831" y="972"/>
                  </a:lnTo>
                  <a:lnTo>
                    <a:pt x="8016" y="1118"/>
                  </a:lnTo>
                  <a:lnTo>
                    <a:pt x="8194" y="1272"/>
                  </a:lnTo>
                  <a:lnTo>
                    <a:pt x="8365" y="1434"/>
                  </a:lnTo>
                  <a:lnTo>
                    <a:pt x="8527" y="1604"/>
                  </a:lnTo>
                  <a:lnTo>
                    <a:pt x="8681" y="1782"/>
                  </a:lnTo>
                  <a:lnTo>
                    <a:pt x="8826" y="1967"/>
                  </a:lnTo>
                  <a:lnTo>
                    <a:pt x="8963" y="2158"/>
                  </a:lnTo>
                  <a:lnTo>
                    <a:pt x="9091" y="2357"/>
                  </a:lnTo>
                  <a:lnTo>
                    <a:pt x="9209" y="2562"/>
                  </a:lnTo>
                  <a:lnTo>
                    <a:pt x="9317" y="2773"/>
                  </a:lnTo>
                  <a:lnTo>
                    <a:pt x="9415" y="2990"/>
                  </a:lnTo>
                  <a:lnTo>
                    <a:pt x="9503" y="3212"/>
                  </a:lnTo>
                  <a:lnTo>
                    <a:pt x="9580" y="3440"/>
                  </a:lnTo>
                  <a:lnTo>
                    <a:pt x="9646" y="3673"/>
                  </a:lnTo>
                  <a:lnTo>
                    <a:pt x="9701" y="3909"/>
                  </a:lnTo>
                  <a:lnTo>
                    <a:pt x="9744" y="4150"/>
                  </a:lnTo>
                  <a:lnTo>
                    <a:pt x="9775" y="4395"/>
                  </a:lnTo>
                  <a:lnTo>
                    <a:pt x="9786" y="4521"/>
                  </a:lnTo>
                  <a:lnTo>
                    <a:pt x="9794" y="4645"/>
                  </a:lnTo>
                  <a:lnTo>
                    <a:pt x="9799" y="4771"/>
                  </a:lnTo>
                  <a:lnTo>
                    <a:pt x="9800" y="4897"/>
                  </a:lnTo>
                  <a:lnTo>
                    <a:pt x="9800" y="5025"/>
                  </a:lnTo>
                  <a:lnTo>
                    <a:pt x="9795" y="5151"/>
                  </a:lnTo>
                  <a:lnTo>
                    <a:pt x="9787" y="5276"/>
                  </a:lnTo>
                  <a:lnTo>
                    <a:pt x="9776" y="5400"/>
                  </a:lnTo>
                  <a:lnTo>
                    <a:pt x="9745" y="5644"/>
                  </a:lnTo>
                  <a:lnTo>
                    <a:pt x="9702" y="5885"/>
                  </a:lnTo>
                  <a:lnTo>
                    <a:pt x="9648" y="6122"/>
                  </a:lnTo>
                  <a:lnTo>
                    <a:pt x="9582" y="6355"/>
                  </a:lnTo>
                  <a:lnTo>
                    <a:pt x="9505" y="6583"/>
                  </a:lnTo>
                  <a:lnTo>
                    <a:pt x="9418" y="6805"/>
                  </a:lnTo>
                  <a:lnTo>
                    <a:pt x="9319" y="7023"/>
                  </a:lnTo>
                  <a:lnTo>
                    <a:pt x="9211" y="7234"/>
                  </a:lnTo>
                  <a:lnTo>
                    <a:pt x="9093" y="7439"/>
                  </a:lnTo>
                  <a:lnTo>
                    <a:pt x="8966" y="7638"/>
                  </a:lnTo>
                  <a:lnTo>
                    <a:pt x="8830" y="7830"/>
                  </a:lnTo>
                  <a:lnTo>
                    <a:pt x="8684" y="8015"/>
                  </a:lnTo>
                  <a:lnTo>
                    <a:pt x="8530" y="8193"/>
                  </a:lnTo>
                  <a:lnTo>
                    <a:pt x="8368" y="8364"/>
                  </a:lnTo>
                  <a:lnTo>
                    <a:pt x="8197" y="8526"/>
                  </a:lnTo>
                  <a:lnTo>
                    <a:pt x="8020" y="8680"/>
                  </a:lnTo>
                  <a:lnTo>
                    <a:pt x="7835" y="8825"/>
                  </a:lnTo>
                  <a:lnTo>
                    <a:pt x="7643" y="8962"/>
                  </a:lnTo>
                  <a:lnTo>
                    <a:pt x="7444" y="9090"/>
                  </a:lnTo>
                  <a:lnTo>
                    <a:pt x="7239" y="9208"/>
                  </a:lnTo>
                  <a:lnTo>
                    <a:pt x="7028" y="9316"/>
                  </a:lnTo>
                  <a:lnTo>
                    <a:pt x="6810" y="9414"/>
                  </a:lnTo>
                  <a:lnTo>
                    <a:pt x="6588" y="9502"/>
                  </a:lnTo>
                  <a:lnTo>
                    <a:pt x="6360" y="9579"/>
                  </a:lnTo>
                  <a:lnTo>
                    <a:pt x="6127" y="9645"/>
                  </a:lnTo>
                  <a:lnTo>
                    <a:pt x="5890" y="9700"/>
                  </a:lnTo>
                  <a:lnTo>
                    <a:pt x="5648" y="9743"/>
                  </a:lnTo>
                  <a:lnTo>
                    <a:pt x="5404" y="9774"/>
                  </a:lnTo>
                  <a:lnTo>
                    <a:pt x="5278" y="9785"/>
                  </a:lnTo>
                  <a:lnTo>
                    <a:pt x="5153" y="9793"/>
                  </a:lnTo>
                  <a:lnTo>
                    <a:pt x="5028" y="9798"/>
                  </a:lnTo>
                  <a:lnTo>
                    <a:pt x="4901" y="9799"/>
                  </a:lnTo>
                  <a:lnTo>
                    <a:pt x="4777" y="9799"/>
                  </a:lnTo>
                  <a:lnTo>
                    <a:pt x="4651" y="9794"/>
                  </a:lnTo>
                  <a:lnTo>
                    <a:pt x="4525" y="9786"/>
                  </a:lnTo>
                  <a:lnTo>
                    <a:pt x="4402" y="9775"/>
                  </a:lnTo>
                  <a:lnTo>
                    <a:pt x="4158" y="9744"/>
                  </a:lnTo>
                  <a:lnTo>
                    <a:pt x="3917" y="9701"/>
                  </a:lnTo>
                  <a:lnTo>
                    <a:pt x="3680" y="9647"/>
                  </a:lnTo>
                  <a:lnTo>
                    <a:pt x="3447" y="9581"/>
                  </a:lnTo>
                  <a:lnTo>
                    <a:pt x="3219" y="9504"/>
                  </a:lnTo>
                  <a:lnTo>
                    <a:pt x="2997" y="9417"/>
                  </a:lnTo>
                  <a:lnTo>
                    <a:pt x="2779" y="9318"/>
                  </a:lnTo>
                  <a:lnTo>
                    <a:pt x="2568" y="9210"/>
                  </a:lnTo>
                  <a:lnTo>
                    <a:pt x="2363" y="9092"/>
                  </a:lnTo>
                  <a:lnTo>
                    <a:pt x="2164" y="8965"/>
                  </a:lnTo>
                  <a:lnTo>
                    <a:pt x="1972" y="8829"/>
                  </a:lnTo>
                  <a:lnTo>
                    <a:pt x="1787" y="8683"/>
                  </a:lnTo>
                  <a:lnTo>
                    <a:pt x="1609" y="8529"/>
                  </a:lnTo>
                  <a:lnTo>
                    <a:pt x="1438" y="8367"/>
                  </a:lnTo>
                  <a:lnTo>
                    <a:pt x="1276" y="8196"/>
                  </a:lnTo>
                  <a:lnTo>
                    <a:pt x="1122" y="8019"/>
                  </a:lnTo>
                  <a:lnTo>
                    <a:pt x="976" y="7834"/>
                  </a:lnTo>
                  <a:lnTo>
                    <a:pt x="840" y="7642"/>
                  </a:lnTo>
                  <a:lnTo>
                    <a:pt x="712" y="7443"/>
                  </a:lnTo>
                  <a:lnTo>
                    <a:pt x="594" y="7238"/>
                  </a:lnTo>
                  <a:lnTo>
                    <a:pt x="486" y="7027"/>
                  </a:lnTo>
                  <a:lnTo>
                    <a:pt x="387" y="6809"/>
                  </a:lnTo>
                  <a:lnTo>
                    <a:pt x="299" y="6587"/>
                  </a:lnTo>
                  <a:lnTo>
                    <a:pt x="222" y="6359"/>
                  </a:lnTo>
                  <a:lnTo>
                    <a:pt x="156" y="6126"/>
                  </a:lnTo>
                  <a:lnTo>
                    <a:pt x="101" y="5890"/>
                  </a:lnTo>
                  <a:lnTo>
                    <a:pt x="58" y="5647"/>
                  </a:lnTo>
                  <a:lnTo>
                    <a:pt x="27" y="5403"/>
                  </a:lnTo>
                  <a:lnTo>
                    <a:pt x="15" y="5277"/>
                  </a:lnTo>
                  <a:lnTo>
                    <a:pt x="8" y="5152"/>
                  </a:lnTo>
                  <a:lnTo>
                    <a:pt x="3" y="5027"/>
                  </a:lnTo>
                  <a:lnTo>
                    <a:pt x="1" y="4900"/>
                  </a:lnTo>
                  <a:cubicBezTo>
                    <a:pt x="0" y="4851"/>
                    <a:pt x="36" y="4809"/>
                    <a:pt x="84" y="4800"/>
                  </a:cubicBezTo>
                  <a:cubicBezTo>
                    <a:pt x="133" y="4792"/>
                    <a:pt x="180" y="4821"/>
                    <a:pt x="196" y="4867"/>
                  </a:cubicBezTo>
                  <a:lnTo>
                    <a:pt x="196" y="4869"/>
                  </a:lnTo>
                  <a:close/>
                  <a:moveTo>
                    <a:pt x="6" y="4931"/>
                  </a:moveTo>
                  <a:lnTo>
                    <a:pt x="201" y="4898"/>
                  </a:lnTo>
                  <a:lnTo>
                    <a:pt x="202" y="5019"/>
                  </a:lnTo>
                  <a:lnTo>
                    <a:pt x="207" y="5140"/>
                  </a:lnTo>
                  <a:lnTo>
                    <a:pt x="215" y="5259"/>
                  </a:lnTo>
                  <a:lnTo>
                    <a:pt x="225" y="5377"/>
                  </a:lnTo>
                  <a:lnTo>
                    <a:pt x="255" y="5613"/>
                  </a:lnTo>
                  <a:lnTo>
                    <a:pt x="296" y="5844"/>
                  </a:lnTo>
                  <a:lnTo>
                    <a:pt x="349" y="6072"/>
                  </a:lnTo>
                  <a:lnTo>
                    <a:pt x="412" y="6295"/>
                  </a:lnTo>
                  <a:lnTo>
                    <a:pt x="485" y="6513"/>
                  </a:lnTo>
                  <a:lnTo>
                    <a:pt x="570" y="6727"/>
                  </a:lnTo>
                  <a:lnTo>
                    <a:pt x="663" y="6935"/>
                  </a:lnTo>
                  <a:lnTo>
                    <a:pt x="768" y="7138"/>
                  </a:lnTo>
                  <a:lnTo>
                    <a:pt x="881" y="7335"/>
                  </a:lnTo>
                  <a:lnTo>
                    <a:pt x="1003" y="7526"/>
                  </a:lnTo>
                  <a:lnTo>
                    <a:pt x="1134" y="7710"/>
                  </a:lnTo>
                  <a:lnTo>
                    <a:pt x="1273" y="7888"/>
                  </a:lnTo>
                  <a:lnTo>
                    <a:pt x="1421" y="8059"/>
                  </a:lnTo>
                  <a:lnTo>
                    <a:pt x="1577" y="8222"/>
                  </a:lnTo>
                  <a:lnTo>
                    <a:pt x="1739" y="8378"/>
                  </a:lnTo>
                  <a:lnTo>
                    <a:pt x="1910" y="8526"/>
                  </a:lnTo>
                  <a:lnTo>
                    <a:pt x="2087" y="8665"/>
                  </a:lnTo>
                  <a:lnTo>
                    <a:pt x="2272" y="8796"/>
                  </a:lnTo>
                  <a:lnTo>
                    <a:pt x="2462" y="8919"/>
                  </a:lnTo>
                  <a:lnTo>
                    <a:pt x="2659" y="9032"/>
                  </a:lnTo>
                  <a:lnTo>
                    <a:pt x="2862" y="9136"/>
                  </a:lnTo>
                  <a:lnTo>
                    <a:pt x="3070" y="9230"/>
                  </a:lnTo>
                  <a:lnTo>
                    <a:pt x="3284" y="9314"/>
                  </a:lnTo>
                  <a:lnTo>
                    <a:pt x="3502" y="9388"/>
                  </a:lnTo>
                  <a:lnTo>
                    <a:pt x="3724" y="9452"/>
                  </a:lnTo>
                  <a:lnTo>
                    <a:pt x="3952" y="9505"/>
                  </a:lnTo>
                  <a:lnTo>
                    <a:pt x="4183" y="9546"/>
                  </a:lnTo>
                  <a:lnTo>
                    <a:pt x="4420" y="9576"/>
                  </a:lnTo>
                  <a:lnTo>
                    <a:pt x="4538" y="9587"/>
                  </a:lnTo>
                  <a:lnTo>
                    <a:pt x="4658" y="9595"/>
                  </a:lnTo>
                  <a:lnTo>
                    <a:pt x="4778" y="9599"/>
                  </a:lnTo>
                  <a:lnTo>
                    <a:pt x="4899" y="9599"/>
                  </a:lnTo>
                  <a:lnTo>
                    <a:pt x="5020" y="9598"/>
                  </a:lnTo>
                  <a:lnTo>
                    <a:pt x="5140" y="9594"/>
                  </a:lnTo>
                  <a:lnTo>
                    <a:pt x="5261" y="9586"/>
                  </a:lnTo>
                  <a:lnTo>
                    <a:pt x="5378" y="9576"/>
                  </a:lnTo>
                  <a:lnTo>
                    <a:pt x="5614" y="9546"/>
                  </a:lnTo>
                  <a:lnTo>
                    <a:pt x="5845" y="9505"/>
                  </a:lnTo>
                  <a:lnTo>
                    <a:pt x="6073" y="9453"/>
                  </a:lnTo>
                  <a:lnTo>
                    <a:pt x="6296" y="9389"/>
                  </a:lnTo>
                  <a:lnTo>
                    <a:pt x="6514" y="9316"/>
                  </a:lnTo>
                  <a:lnTo>
                    <a:pt x="6728" y="9232"/>
                  </a:lnTo>
                  <a:lnTo>
                    <a:pt x="6936" y="9138"/>
                  </a:lnTo>
                  <a:lnTo>
                    <a:pt x="7139" y="9034"/>
                  </a:lnTo>
                  <a:lnTo>
                    <a:pt x="7336" y="8921"/>
                  </a:lnTo>
                  <a:lnTo>
                    <a:pt x="7527" y="8799"/>
                  </a:lnTo>
                  <a:lnTo>
                    <a:pt x="7711" y="8668"/>
                  </a:lnTo>
                  <a:lnTo>
                    <a:pt x="7889" y="8528"/>
                  </a:lnTo>
                  <a:lnTo>
                    <a:pt x="8060" y="8381"/>
                  </a:lnTo>
                  <a:lnTo>
                    <a:pt x="8223" y="8225"/>
                  </a:lnTo>
                  <a:lnTo>
                    <a:pt x="8379" y="8063"/>
                  </a:lnTo>
                  <a:lnTo>
                    <a:pt x="8527" y="7892"/>
                  </a:lnTo>
                  <a:lnTo>
                    <a:pt x="8666" y="7715"/>
                  </a:lnTo>
                  <a:lnTo>
                    <a:pt x="8797" y="7530"/>
                  </a:lnTo>
                  <a:lnTo>
                    <a:pt x="8920" y="7340"/>
                  </a:lnTo>
                  <a:lnTo>
                    <a:pt x="9033" y="7143"/>
                  </a:lnTo>
                  <a:lnTo>
                    <a:pt x="9137" y="6940"/>
                  </a:lnTo>
                  <a:lnTo>
                    <a:pt x="9231" y="6732"/>
                  </a:lnTo>
                  <a:lnTo>
                    <a:pt x="9315" y="6519"/>
                  </a:lnTo>
                  <a:lnTo>
                    <a:pt x="9389" y="6301"/>
                  </a:lnTo>
                  <a:lnTo>
                    <a:pt x="9453" y="6077"/>
                  </a:lnTo>
                  <a:lnTo>
                    <a:pt x="9506" y="5850"/>
                  </a:lnTo>
                  <a:lnTo>
                    <a:pt x="9547" y="5619"/>
                  </a:lnTo>
                  <a:lnTo>
                    <a:pt x="9577" y="5382"/>
                  </a:lnTo>
                  <a:lnTo>
                    <a:pt x="9588" y="5263"/>
                  </a:lnTo>
                  <a:lnTo>
                    <a:pt x="9596" y="5144"/>
                  </a:lnTo>
                  <a:lnTo>
                    <a:pt x="9600" y="5024"/>
                  </a:lnTo>
                  <a:lnTo>
                    <a:pt x="9600" y="4900"/>
                  </a:lnTo>
                  <a:lnTo>
                    <a:pt x="9599" y="4778"/>
                  </a:lnTo>
                  <a:lnTo>
                    <a:pt x="9595" y="4658"/>
                  </a:lnTo>
                  <a:lnTo>
                    <a:pt x="9587" y="4538"/>
                  </a:lnTo>
                  <a:lnTo>
                    <a:pt x="9577" y="4421"/>
                  </a:lnTo>
                  <a:lnTo>
                    <a:pt x="9547" y="4185"/>
                  </a:lnTo>
                  <a:lnTo>
                    <a:pt x="9506" y="3954"/>
                  </a:lnTo>
                  <a:lnTo>
                    <a:pt x="9454" y="3727"/>
                  </a:lnTo>
                  <a:lnTo>
                    <a:pt x="9390" y="3504"/>
                  </a:lnTo>
                  <a:lnTo>
                    <a:pt x="9317" y="3286"/>
                  </a:lnTo>
                  <a:lnTo>
                    <a:pt x="9233" y="3073"/>
                  </a:lnTo>
                  <a:lnTo>
                    <a:pt x="9139" y="2865"/>
                  </a:lnTo>
                  <a:lnTo>
                    <a:pt x="9035" y="2662"/>
                  </a:lnTo>
                  <a:lnTo>
                    <a:pt x="8922" y="2465"/>
                  </a:lnTo>
                  <a:lnTo>
                    <a:pt x="8800" y="2275"/>
                  </a:lnTo>
                  <a:lnTo>
                    <a:pt x="8669" y="2090"/>
                  </a:lnTo>
                  <a:lnTo>
                    <a:pt x="8529" y="1912"/>
                  </a:lnTo>
                  <a:lnTo>
                    <a:pt x="8382" y="1742"/>
                  </a:lnTo>
                  <a:lnTo>
                    <a:pt x="8226" y="1579"/>
                  </a:lnTo>
                  <a:lnTo>
                    <a:pt x="8064" y="1423"/>
                  </a:lnTo>
                  <a:lnTo>
                    <a:pt x="7893" y="1275"/>
                  </a:lnTo>
                  <a:lnTo>
                    <a:pt x="7716" y="1136"/>
                  </a:lnTo>
                  <a:lnTo>
                    <a:pt x="7531" y="1005"/>
                  </a:lnTo>
                  <a:lnTo>
                    <a:pt x="7341" y="882"/>
                  </a:lnTo>
                  <a:lnTo>
                    <a:pt x="7144" y="769"/>
                  </a:lnTo>
                  <a:lnTo>
                    <a:pt x="6941" y="665"/>
                  </a:lnTo>
                  <a:lnTo>
                    <a:pt x="6733" y="571"/>
                  </a:lnTo>
                  <a:lnTo>
                    <a:pt x="6520" y="487"/>
                  </a:lnTo>
                  <a:lnTo>
                    <a:pt x="6302" y="413"/>
                  </a:lnTo>
                  <a:lnTo>
                    <a:pt x="6078" y="349"/>
                  </a:lnTo>
                  <a:lnTo>
                    <a:pt x="5851" y="296"/>
                  </a:lnTo>
                  <a:lnTo>
                    <a:pt x="5620" y="255"/>
                  </a:lnTo>
                  <a:lnTo>
                    <a:pt x="5383" y="225"/>
                  </a:lnTo>
                  <a:lnTo>
                    <a:pt x="5264" y="214"/>
                  </a:lnTo>
                  <a:lnTo>
                    <a:pt x="5145" y="206"/>
                  </a:lnTo>
                  <a:lnTo>
                    <a:pt x="5024" y="202"/>
                  </a:lnTo>
                  <a:lnTo>
                    <a:pt x="4901" y="200"/>
                  </a:lnTo>
                  <a:lnTo>
                    <a:pt x="4780" y="201"/>
                  </a:lnTo>
                  <a:lnTo>
                    <a:pt x="4659" y="206"/>
                  </a:lnTo>
                  <a:lnTo>
                    <a:pt x="4539" y="214"/>
                  </a:lnTo>
                  <a:lnTo>
                    <a:pt x="4422" y="224"/>
                  </a:lnTo>
                  <a:lnTo>
                    <a:pt x="4186" y="254"/>
                  </a:lnTo>
                  <a:lnTo>
                    <a:pt x="3956" y="295"/>
                  </a:lnTo>
                  <a:lnTo>
                    <a:pt x="3728" y="348"/>
                  </a:lnTo>
                  <a:lnTo>
                    <a:pt x="3505" y="411"/>
                  </a:lnTo>
                  <a:lnTo>
                    <a:pt x="3287" y="484"/>
                  </a:lnTo>
                  <a:lnTo>
                    <a:pt x="3074" y="569"/>
                  </a:lnTo>
                  <a:lnTo>
                    <a:pt x="2866" y="662"/>
                  </a:lnTo>
                  <a:lnTo>
                    <a:pt x="2663" y="767"/>
                  </a:lnTo>
                  <a:lnTo>
                    <a:pt x="2466" y="880"/>
                  </a:lnTo>
                  <a:lnTo>
                    <a:pt x="2275" y="1002"/>
                  </a:lnTo>
                  <a:lnTo>
                    <a:pt x="2091" y="1133"/>
                  </a:lnTo>
                  <a:lnTo>
                    <a:pt x="1914" y="1272"/>
                  </a:lnTo>
                  <a:lnTo>
                    <a:pt x="1743" y="1420"/>
                  </a:lnTo>
                  <a:lnTo>
                    <a:pt x="1580" y="1576"/>
                  </a:lnTo>
                  <a:lnTo>
                    <a:pt x="1424" y="1738"/>
                  </a:lnTo>
                  <a:lnTo>
                    <a:pt x="1276" y="1909"/>
                  </a:lnTo>
                  <a:lnTo>
                    <a:pt x="1137" y="2086"/>
                  </a:lnTo>
                  <a:lnTo>
                    <a:pt x="1006" y="2271"/>
                  </a:lnTo>
                  <a:lnTo>
                    <a:pt x="883" y="2461"/>
                  </a:lnTo>
                  <a:lnTo>
                    <a:pt x="770" y="2658"/>
                  </a:lnTo>
                  <a:lnTo>
                    <a:pt x="666" y="2861"/>
                  </a:lnTo>
                  <a:lnTo>
                    <a:pt x="572" y="3069"/>
                  </a:lnTo>
                  <a:lnTo>
                    <a:pt x="488" y="3283"/>
                  </a:lnTo>
                  <a:lnTo>
                    <a:pt x="414" y="3501"/>
                  </a:lnTo>
                  <a:lnTo>
                    <a:pt x="350" y="3723"/>
                  </a:lnTo>
                  <a:lnTo>
                    <a:pt x="297" y="3951"/>
                  </a:lnTo>
                  <a:lnTo>
                    <a:pt x="256" y="4182"/>
                  </a:lnTo>
                  <a:lnTo>
                    <a:pt x="226" y="4419"/>
                  </a:lnTo>
                  <a:lnTo>
                    <a:pt x="215" y="4537"/>
                  </a:lnTo>
                  <a:lnTo>
                    <a:pt x="207" y="4657"/>
                  </a:lnTo>
                  <a:lnTo>
                    <a:pt x="203" y="4778"/>
                  </a:lnTo>
                  <a:lnTo>
                    <a:pt x="201" y="4902"/>
                  </a:lnTo>
                  <a:cubicBezTo>
                    <a:pt x="201" y="4950"/>
                    <a:pt x="165" y="4992"/>
                    <a:pt x="117" y="4999"/>
                  </a:cubicBezTo>
                  <a:cubicBezTo>
                    <a:pt x="69" y="5007"/>
                    <a:pt x="22" y="4978"/>
                    <a:pt x="7" y="4932"/>
                  </a:cubicBezTo>
                  <a:lnTo>
                    <a:pt x="6" y="4931"/>
                  </a:lnTo>
                  <a:close/>
                </a:path>
              </a:pathLst>
            </a:custGeom>
            <a:solidFill>
              <a:srgbClr val="BBE0E3"/>
            </a:solidFill>
            <a:ln w="0" cap="flat">
              <a:solidFill>
                <a:srgbClr val="BBE0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27">
              <a:extLst>
                <a:ext uri="{FF2B5EF4-FFF2-40B4-BE49-F238E27FC236}">
                  <a16:creationId xmlns:a16="http://schemas.microsoft.com/office/drawing/2014/main" id="{A9AB5057-6A81-47EA-8D34-654170934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" y="2026"/>
              <a:ext cx="69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Change 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Management</a:t>
              </a:r>
              <a:endParaRPr lang="en-US" altLang="en-US" sz="2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2" name="Rectangle 58">
              <a:extLst>
                <a:ext uri="{FF2B5EF4-FFF2-40B4-BE49-F238E27FC236}">
                  <a16:creationId xmlns:a16="http://schemas.microsoft.com/office/drawing/2014/main" id="{2FB10C4D-10B0-4248-B81B-5831FD4BF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286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60">
              <a:extLst>
                <a:ext uri="{FF2B5EF4-FFF2-40B4-BE49-F238E27FC236}">
                  <a16:creationId xmlns:a16="http://schemas.microsoft.com/office/drawing/2014/main" id="{ABC22BF3-0DC8-4BB9-A5A3-AA4165CCC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" y="314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67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85" y="365125"/>
            <a:ext cx="11042515" cy="1325563"/>
          </a:xfrm>
        </p:spPr>
        <p:txBody>
          <a:bodyPr/>
          <a:lstStyle/>
          <a:p>
            <a:r>
              <a:rPr lang="en-US" altLang="en-US" b="1" dirty="0" smtClean="0"/>
              <a:t>Senior </a:t>
            </a:r>
            <a:r>
              <a:rPr lang="en-US" altLang="en-US" b="1" dirty="0" smtClean="0"/>
              <a:t>Leaders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1600" b="1" dirty="0">
                <a:latin typeface="+mj-lt"/>
              </a:rPr>
              <a:t>Why is this group important? </a:t>
            </a:r>
          </a:p>
          <a:p>
            <a:pPr lvl="1">
              <a:lnSpc>
                <a:spcPct val="80000"/>
              </a:lnSpc>
            </a:pPr>
            <a:r>
              <a:rPr lang="en-US" altLang="en-US" sz="1600" b="1" dirty="0">
                <a:latin typeface="+mj-lt"/>
              </a:rPr>
              <a:t>Active and visible sponsorship is identified as the top contributor to overall project success in </a:t>
            </a:r>
            <a:r>
              <a:rPr lang="en-US" altLang="en-US" sz="1600" b="1" dirty="0" err="1">
                <a:latin typeface="+mj-lt"/>
              </a:rPr>
              <a:t>Prosci’s</a:t>
            </a:r>
            <a:r>
              <a:rPr lang="en-US" altLang="en-US" sz="1600" b="1" dirty="0">
                <a:latin typeface="+mj-lt"/>
              </a:rPr>
              <a:t> five benchmarking studies </a:t>
            </a:r>
          </a:p>
          <a:p>
            <a:pPr lvl="1">
              <a:lnSpc>
                <a:spcPct val="80000"/>
              </a:lnSpc>
            </a:pPr>
            <a:r>
              <a:rPr lang="en-US" altLang="en-US" sz="1600" b="1" dirty="0">
                <a:latin typeface="+mj-lt"/>
              </a:rPr>
              <a:t>Senior leaders are one of two preferred senders of messages about change </a:t>
            </a:r>
          </a:p>
          <a:p>
            <a:pPr lvl="1">
              <a:lnSpc>
                <a:spcPct val="80000"/>
              </a:lnSpc>
            </a:pPr>
            <a:endParaRPr lang="en-US" altLang="en-US" sz="1600" b="1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altLang="en-US" sz="1600" b="1" dirty="0">
                <a:latin typeface="+mj-lt"/>
              </a:rPr>
              <a:t>What is this group’s role? </a:t>
            </a:r>
          </a:p>
          <a:p>
            <a:pPr lvl="1">
              <a:lnSpc>
                <a:spcPct val="80000"/>
              </a:lnSpc>
            </a:pPr>
            <a:r>
              <a:rPr lang="en-US" altLang="en-US" sz="1600" b="1" dirty="0">
                <a:latin typeface="+mj-lt"/>
              </a:rPr>
              <a:t>Participate actively and visibly throughout the project </a:t>
            </a:r>
          </a:p>
          <a:p>
            <a:pPr lvl="1">
              <a:lnSpc>
                <a:spcPct val="80000"/>
              </a:lnSpc>
            </a:pPr>
            <a:r>
              <a:rPr lang="en-US" altLang="en-US" sz="1600" b="1" dirty="0">
                <a:latin typeface="+mj-lt"/>
              </a:rPr>
              <a:t>Build the needed coalition of sponsorship with peers and other managers </a:t>
            </a:r>
          </a:p>
          <a:p>
            <a:pPr lvl="1">
              <a:lnSpc>
                <a:spcPct val="80000"/>
              </a:lnSpc>
            </a:pPr>
            <a:r>
              <a:rPr lang="en-US" altLang="en-US" sz="1600" b="1" dirty="0">
                <a:latin typeface="+mj-lt"/>
              </a:rPr>
              <a:t>Communicate the business messages about the change effectively with employees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Management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81" name="Group 8">
            <a:extLst>
              <a:ext uri="{FF2B5EF4-FFF2-40B4-BE49-F238E27FC236}">
                <a16:creationId xmlns:a16="http://schemas.microsoft.com/office/drawing/2014/main" id="{CD50BC91-6EAD-43DF-9552-54FC0D5886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626" y="1690688"/>
            <a:ext cx="4436786" cy="4484824"/>
            <a:chOff x="398" y="1040"/>
            <a:chExt cx="2530" cy="2560"/>
          </a:xfrm>
        </p:grpSpPr>
        <p:sp>
          <p:nvSpPr>
            <p:cNvPr id="82" name="AutoShape 7">
              <a:extLst>
                <a:ext uri="{FF2B5EF4-FFF2-40B4-BE49-F238E27FC236}">
                  <a16:creationId xmlns:a16="http://schemas.microsoft.com/office/drawing/2014/main" id="{FA6C1E52-59A1-4CFC-89E5-3231D10F55D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8" y="1040"/>
              <a:ext cx="2530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2" name="Rectangle 18">
              <a:extLst>
                <a:ext uri="{FF2B5EF4-FFF2-40B4-BE49-F238E27FC236}">
                  <a16:creationId xmlns:a16="http://schemas.microsoft.com/office/drawing/2014/main" id="{D25E52C4-36AA-4663-A68F-68B4251CB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" y="1580"/>
              <a:ext cx="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3" name="Rectangle 19">
              <a:extLst>
                <a:ext uri="{FF2B5EF4-FFF2-40B4-BE49-F238E27FC236}">
                  <a16:creationId xmlns:a16="http://schemas.microsoft.com/office/drawing/2014/main" id="{4C437A71-5AEC-4D4D-BE27-4F3025AA8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" y="1768"/>
              <a:ext cx="192" cy="116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20">
              <a:extLst>
                <a:ext uri="{FF2B5EF4-FFF2-40B4-BE49-F238E27FC236}">
                  <a16:creationId xmlns:a16="http://schemas.microsoft.com/office/drawing/2014/main" id="{6AE25BB0-B73D-4949-9728-F7D14990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" y="2718"/>
              <a:ext cx="192" cy="115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75F84E1B-BBD4-4BF0-BC4C-C548C8A3E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2429"/>
              <a:ext cx="195" cy="223"/>
            </a:xfrm>
            <a:custGeom>
              <a:avLst/>
              <a:gdLst>
                <a:gd name="T0" fmla="*/ 195 w 195"/>
                <a:gd name="T1" fmla="*/ 57 h 223"/>
                <a:gd name="T2" fmla="*/ 99 w 195"/>
                <a:gd name="T3" fmla="*/ 223 h 223"/>
                <a:gd name="T4" fmla="*/ 0 w 195"/>
                <a:gd name="T5" fmla="*/ 166 h 223"/>
                <a:gd name="T6" fmla="*/ 96 w 195"/>
                <a:gd name="T7" fmla="*/ 0 h 223"/>
                <a:gd name="T8" fmla="*/ 195 w 195"/>
                <a:gd name="T9" fmla="*/ 57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23">
                  <a:moveTo>
                    <a:pt x="195" y="57"/>
                  </a:moveTo>
                  <a:lnTo>
                    <a:pt x="99" y="223"/>
                  </a:lnTo>
                  <a:lnTo>
                    <a:pt x="0" y="166"/>
                  </a:lnTo>
                  <a:lnTo>
                    <a:pt x="96" y="0"/>
                  </a:lnTo>
                  <a:lnTo>
                    <a:pt x="195" y="57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212A3DB2-FF00-40B1-B5C3-94D8B8378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" y="1987"/>
              <a:ext cx="196" cy="224"/>
            </a:xfrm>
            <a:custGeom>
              <a:avLst/>
              <a:gdLst>
                <a:gd name="T0" fmla="*/ 100 w 196"/>
                <a:gd name="T1" fmla="*/ 0 h 224"/>
                <a:gd name="T2" fmla="*/ 196 w 196"/>
                <a:gd name="T3" fmla="*/ 167 h 224"/>
                <a:gd name="T4" fmla="*/ 96 w 196"/>
                <a:gd name="T5" fmla="*/ 224 h 224"/>
                <a:gd name="T6" fmla="*/ 0 w 196"/>
                <a:gd name="T7" fmla="*/ 58 h 224"/>
                <a:gd name="T8" fmla="*/ 100 w 196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4">
                  <a:moveTo>
                    <a:pt x="100" y="0"/>
                  </a:moveTo>
                  <a:lnTo>
                    <a:pt x="196" y="167"/>
                  </a:lnTo>
                  <a:lnTo>
                    <a:pt x="96" y="224"/>
                  </a:lnTo>
                  <a:lnTo>
                    <a:pt x="0" y="5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23">
              <a:extLst>
                <a:ext uri="{FF2B5EF4-FFF2-40B4-BE49-F238E27FC236}">
                  <a16:creationId xmlns:a16="http://schemas.microsoft.com/office/drawing/2014/main" id="{5C563835-FBD7-4525-A67B-143960387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1987"/>
              <a:ext cx="196" cy="224"/>
            </a:xfrm>
            <a:custGeom>
              <a:avLst/>
              <a:gdLst>
                <a:gd name="T0" fmla="*/ 0 w 196"/>
                <a:gd name="T1" fmla="*/ 167 h 224"/>
                <a:gd name="T2" fmla="*/ 96 w 196"/>
                <a:gd name="T3" fmla="*/ 0 h 224"/>
                <a:gd name="T4" fmla="*/ 196 w 196"/>
                <a:gd name="T5" fmla="*/ 58 h 224"/>
                <a:gd name="T6" fmla="*/ 100 w 196"/>
                <a:gd name="T7" fmla="*/ 224 h 224"/>
                <a:gd name="T8" fmla="*/ 0 w 196"/>
                <a:gd name="T9" fmla="*/ 167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4">
                  <a:moveTo>
                    <a:pt x="0" y="167"/>
                  </a:moveTo>
                  <a:lnTo>
                    <a:pt x="96" y="0"/>
                  </a:lnTo>
                  <a:lnTo>
                    <a:pt x="196" y="58"/>
                  </a:lnTo>
                  <a:lnTo>
                    <a:pt x="100" y="22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24">
              <a:extLst>
                <a:ext uri="{FF2B5EF4-FFF2-40B4-BE49-F238E27FC236}">
                  <a16:creationId xmlns:a16="http://schemas.microsoft.com/office/drawing/2014/main" id="{9B2F1D71-E38C-4DB3-8872-20BBC7766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" y="2429"/>
              <a:ext cx="195" cy="223"/>
            </a:xfrm>
            <a:custGeom>
              <a:avLst/>
              <a:gdLst>
                <a:gd name="T0" fmla="*/ 96 w 195"/>
                <a:gd name="T1" fmla="*/ 223 h 223"/>
                <a:gd name="T2" fmla="*/ 0 w 195"/>
                <a:gd name="T3" fmla="*/ 57 h 223"/>
                <a:gd name="T4" fmla="*/ 99 w 195"/>
                <a:gd name="T5" fmla="*/ 0 h 223"/>
                <a:gd name="T6" fmla="*/ 195 w 195"/>
                <a:gd name="T7" fmla="*/ 166 h 223"/>
                <a:gd name="T8" fmla="*/ 96 w 195"/>
                <a:gd name="T9" fmla="*/ 223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23">
                  <a:moveTo>
                    <a:pt x="96" y="223"/>
                  </a:moveTo>
                  <a:lnTo>
                    <a:pt x="0" y="57"/>
                  </a:lnTo>
                  <a:lnTo>
                    <a:pt x="99" y="0"/>
                  </a:lnTo>
                  <a:lnTo>
                    <a:pt x="195" y="166"/>
                  </a:lnTo>
                  <a:lnTo>
                    <a:pt x="96" y="223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9" name="Oval 25">
              <a:extLst>
                <a:ext uri="{FF2B5EF4-FFF2-40B4-BE49-F238E27FC236}">
                  <a16:creationId xmlns:a16="http://schemas.microsoft.com/office/drawing/2014/main" id="{DCE40B41-1AD1-47C5-B716-EEC89C66E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" y="1841"/>
              <a:ext cx="922" cy="9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26">
              <a:extLst>
                <a:ext uri="{FF2B5EF4-FFF2-40B4-BE49-F238E27FC236}">
                  <a16:creationId xmlns:a16="http://schemas.microsoft.com/office/drawing/2014/main" id="{D2293EAB-529B-4596-A0DD-418CE56B2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8" y="1831"/>
              <a:ext cx="942" cy="940"/>
            </a:xfrm>
            <a:custGeom>
              <a:avLst/>
              <a:gdLst>
                <a:gd name="T0" fmla="*/ 0 w 9800"/>
                <a:gd name="T1" fmla="*/ 0 h 9799"/>
                <a:gd name="T2" fmla="*/ 0 w 9800"/>
                <a:gd name="T3" fmla="*/ 0 h 9799"/>
                <a:gd name="T4" fmla="*/ 0 w 9800"/>
                <a:gd name="T5" fmla="*/ 0 h 9799"/>
                <a:gd name="T6" fmla="*/ 0 w 9800"/>
                <a:gd name="T7" fmla="*/ 0 h 9799"/>
                <a:gd name="T8" fmla="*/ 0 w 9800"/>
                <a:gd name="T9" fmla="*/ 0 h 9799"/>
                <a:gd name="T10" fmla="*/ 0 w 9800"/>
                <a:gd name="T11" fmla="*/ 0 h 9799"/>
                <a:gd name="T12" fmla="*/ 0 w 9800"/>
                <a:gd name="T13" fmla="*/ 0 h 9799"/>
                <a:gd name="T14" fmla="*/ 0 w 9800"/>
                <a:gd name="T15" fmla="*/ 0 h 9799"/>
                <a:gd name="T16" fmla="*/ 0 w 9800"/>
                <a:gd name="T17" fmla="*/ 0 h 9799"/>
                <a:gd name="T18" fmla="*/ 0 w 9800"/>
                <a:gd name="T19" fmla="*/ 0 h 9799"/>
                <a:gd name="T20" fmla="*/ 0 w 9800"/>
                <a:gd name="T21" fmla="*/ 0 h 9799"/>
                <a:gd name="T22" fmla="*/ 0 w 9800"/>
                <a:gd name="T23" fmla="*/ 0 h 9799"/>
                <a:gd name="T24" fmla="*/ 0 w 9800"/>
                <a:gd name="T25" fmla="*/ 0 h 9799"/>
                <a:gd name="T26" fmla="*/ 0 w 9800"/>
                <a:gd name="T27" fmla="*/ 0 h 9799"/>
                <a:gd name="T28" fmla="*/ 0 w 9800"/>
                <a:gd name="T29" fmla="*/ 0 h 9799"/>
                <a:gd name="T30" fmla="*/ 0 w 9800"/>
                <a:gd name="T31" fmla="*/ 0 h 9799"/>
                <a:gd name="T32" fmla="*/ 0 w 9800"/>
                <a:gd name="T33" fmla="*/ 0 h 9799"/>
                <a:gd name="T34" fmla="*/ 0 w 9800"/>
                <a:gd name="T35" fmla="*/ 0 h 9799"/>
                <a:gd name="T36" fmla="*/ 0 w 9800"/>
                <a:gd name="T37" fmla="*/ 0 h 9799"/>
                <a:gd name="T38" fmla="*/ 0 w 9800"/>
                <a:gd name="T39" fmla="*/ 0 h 9799"/>
                <a:gd name="T40" fmla="*/ 0 w 9800"/>
                <a:gd name="T41" fmla="*/ 0 h 9799"/>
                <a:gd name="T42" fmla="*/ 0 w 9800"/>
                <a:gd name="T43" fmla="*/ 0 h 9799"/>
                <a:gd name="T44" fmla="*/ 0 w 9800"/>
                <a:gd name="T45" fmla="*/ 0 h 9799"/>
                <a:gd name="T46" fmla="*/ 0 w 9800"/>
                <a:gd name="T47" fmla="*/ 0 h 9799"/>
                <a:gd name="T48" fmla="*/ 0 w 9800"/>
                <a:gd name="T49" fmla="*/ 0 h 9799"/>
                <a:gd name="T50" fmla="*/ 0 w 9800"/>
                <a:gd name="T51" fmla="*/ 0 h 9799"/>
                <a:gd name="T52" fmla="*/ 0 w 9800"/>
                <a:gd name="T53" fmla="*/ 0 h 9799"/>
                <a:gd name="T54" fmla="*/ 0 w 9800"/>
                <a:gd name="T55" fmla="*/ 0 h 9799"/>
                <a:gd name="T56" fmla="*/ 0 w 9800"/>
                <a:gd name="T57" fmla="*/ 0 h 9799"/>
                <a:gd name="T58" fmla="*/ 0 w 9800"/>
                <a:gd name="T59" fmla="*/ 0 h 9799"/>
                <a:gd name="T60" fmla="*/ 0 w 9800"/>
                <a:gd name="T61" fmla="*/ 0 h 9799"/>
                <a:gd name="T62" fmla="*/ 0 w 9800"/>
                <a:gd name="T63" fmla="*/ 0 h 9799"/>
                <a:gd name="T64" fmla="*/ 0 w 9800"/>
                <a:gd name="T65" fmla="*/ 0 h 9799"/>
                <a:gd name="T66" fmla="*/ 0 w 9800"/>
                <a:gd name="T67" fmla="*/ 0 h 9799"/>
                <a:gd name="T68" fmla="*/ 0 w 9800"/>
                <a:gd name="T69" fmla="*/ 0 h 9799"/>
                <a:gd name="T70" fmla="*/ 0 w 9800"/>
                <a:gd name="T71" fmla="*/ 0 h 9799"/>
                <a:gd name="T72" fmla="*/ 0 w 9800"/>
                <a:gd name="T73" fmla="*/ 0 h 9799"/>
                <a:gd name="T74" fmla="*/ 0 w 9800"/>
                <a:gd name="T75" fmla="*/ 0 h 9799"/>
                <a:gd name="T76" fmla="*/ 0 w 9800"/>
                <a:gd name="T77" fmla="*/ 0 h 9799"/>
                <a:gd name="T78" fmla="*/ 0 w 9800"/>
                <a:gd name="T79" fmla="*/ 0 h 9799"/>
                <a:gd name="T80" fmla="*/ 0 w 9800"/>
                <a:gd name="T81" fmla="*/ 0 h 9799"/>
                <a:gd name="T82" fmla="*/ 0 w 9800"/>
                <a:gd name="T83" fmla="*/ 0 h 9799"/>
                <a:gd name="T84" fmla="*/ 0 w 9800"/>
                <a:gd name="T85" fmla="*/ 0 h 9799"/>
                <a:gd name="T86" fmla="*/ 0 w 9800"/>
                <a:gd name="T87" fmla="*/ 0 h 9799"/>
                <a:gd name="T88" fmla="*/ 0 w 9800"/>
                <a:gd name="T89" fmla="*/ 0 h 9799"/>
                <a:gd name="T90" fmla="*/ 0 w 9800"/>
                <a:gd name="T91" fmla="*/ 0 h 9799"/>
                <a:gd name="T92" fmla="*/ 0 w 9800"/>
                <a:gd name="T93" fmla="*/ 0 h 9799"/>
                <a:gd name="T94" fmla="*/ 0 w 9800"/>
                <a:gd name="T95" fmla="*/ 0 h 9799"/>
                <a:gd name="T96" fmla="*/ 0 w 9800"/>
                <a:gd name="T97" fmla="*/ 0 h 9799"/>
                <a:gd name="T98" fmla="*/ 0 w 9800"/>
                <a:gd name="T99" fmla="*/ 0 h 9799"/>
                <a:gd name="T100" fmla="*/ 0 w 9800"/>
                <a:gd name="T101" fmla="*/ 0 h 9799"/>
                <a:gd name="T102" fmla="*/ 0 w 9800"/>
                <a:gd name="T103" fmla="*/ 0 h 9799"/>
                <a:gd name="T104" fmla="*/ 0 w 9800"/>
                <a:gd name="T105" fmla="*/ 0 h 9799"/>
                <a:gd name="T106" fmla="*/ 0 w 9800"/>
                <a:gd name="T107" fmla="*/ 0 h 9799"/>
                <a:gd name="T108" fmla="*/ 0 w 9800"/>
                <a:gd name="T109" fmla="*/ 0 h 9799"/>
                <a:gd name="T110" fmla="*/ 0 w 9800"/>
                <a:gd name="T111" fmla="*/ 0 h 9799"/>
                <a:gd name="T112" fmla="*/ 0 w 9800"/>
                <a:gd name="T113" fmla="*/ 0 h 9799"/>
                <a:gd name="T114" fmla="*/ 0 w 9800"/>
                <a:gd name="T115" fmla="*/ 0 h 9799"/>
                <a:gd name="T116" fmla="*/ 0 w 9800"/>
                <a:gd name="T117" fmla="*/ 0 h 97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800" h="9799">
                  <a:moveTo>
                    <a:pt x="196" y="4869"/>
                  </a:moveTo>
                  <a:lnTo>
                    <a:pt x="1" y="4899"/>
                  </a:lnTo>
                  <a:lnTo>
                    <a:pt x="3" y="4775"/>
                  </a:lnTo>
                  <a:lnTo>
                    <a:pt x="8" y="4650"/>
                  </a:lnTo>
                  <a:lnTo>
                    <a:pt x="16" y="4524"/>
                  </a:lnTo>
                  <a:lnTo>
                    <a:pt x="27" y="4401"/>
                  </a:lnTo>
                  <a:lnTo>
                    <a:pt x="58" y="4157"/>
                  </a:lnTo>
                  <a:lnTo>
                    <a:pt x="101" y="3916"/>
                  </a:lnTo>
                  <a:lnTo>
                    <a:pt x="155" y="3679"/>
                  </a:lnTo>
                  <a:lnTo>
                    <a:pt x="221" y="3446"/>
                  </a:lnTo>
                  <a:lnTo>
                    <a:pt x="298" y="3218"/>
                  </a:lnTo>
                  <a:lnTo>
                    <a:pt x="385" y="2996"/>
                  </a:lnTo>
                  <a:lnTo>
                    <a:pt x="484" y="2778"/>
                  </a:lnTo>
                  <a:lnTo>
                    <a:pt x="592" y="2567"/>
                  </a:lnTo>
                  <a:lnTo>
                    <a:pt x="710" y="2362"/>
                  </a:lnTo>
                  <a:lnTo>
                    <a:pt x="837" y="2163"/>
                  </a:lnTo>
                  <a:lnTo>
                    <a:pt x="973" y="1971"/>
                  </a:lnTo>
                  <a:lnTo>
                    <a:pt x="1119" y="1786"/>
                  </a:lnTo>
                  <a:lnTo>
                    <a:pt x="1273" y="1608"/>
                  </a:lnTo>
                  <a:lnTo>
                    <a:pt x="1435" y="1437"/>
                  </a:lnTo>
                  <a:lnTo>
                    <a:pt x="1605" y="1275"/>
                  </a:lnTo>
                  <a:lnTo>
                    <a:pt x="1782" y="1121"/>
                  </a:lnTo>
                  <a:lnTo>
                    <a:pt x="1968" y="975"/>
                  </a:lnTo>
                  <a:lnTo>
                    <a:pt x="2160" y="839"/>
                  </a:lnTo>
                  <a:lnTo>
                    <a:pt x="2358" y="711"/>
                  </a:lnTo>
                  <a:lnTo>
                    <a:pt x="2563" y="593"/>
                  </a:lnTo>
                  <a:lnTo>
                    <a:pt x="2774" y="485"/>
                  </a:lnTo>
                  <a:lnTo>
                    <a:pt x="2991" y="386"/>
                  </a:lnTo>
                  <a:lnTo>
                    <a:pt x="3213" y="298"/>
                  </a:lnTo>
                  <a:lnTo>
                    <a:pt x="3441" y="221"/>
                  </a:lnTo>
                  <a:lnTo>
                    <a:pt x="3674" y="155"/>
                  </a:lnTo>
                  <a:lnTo>
                    <a:pt x="3910" y="100"/>
                  </a:lnTo>
                  <a:lnTo>
                    <a:pt x="4151" y="57"/>
                  </a:lnTo>
                  <a:lnTo>
                    <a:pt x="4396" y="26"/>
                  </a:lnTo>
                  <a:lnTo>
                    <a:pt x="4521" y="14"/>
                  </a:lnTo>
                  <a:lnTo>
                    <a:pt x="4646" y="7"/>
                  </a:lnTo>
                  <a:lnTo>
                    <a:pt x="4771" y="2"/>
                  </a:lnTo>
                  <a:lnTo>
                    <a:pt x="4898" y="0"/>
                  </a:lnTo>
                  <a:lnTo>
                    <a:pt x="5027" y="2"/>
                  </a:lnTo>
                  <a:lnTo>
                    <a:pt x="5152" y="7"/>
                  </a:lnTo>
                  <a:lnTo>
                    <a:pt x="5277" y="15"/>
                  </a:lnTo>
                  <a:lnTo>
                    <a:pt x="5401" y="26"/>
                  </a:lnTo>
                  <a:lnTo>
                    <a:pt x="5645" y="57"/>
                  </a:lnTo>
                  <a:lnTo>
                    <a:pt x="5886" y="100"/>
                  </a:lnTo>
                  <a:lnTo>
                    <a:pt x="6123" y="154"/>
                  </a:lnTo>
                  <a:lnTo>
                    <a:pt x="6356" y="220"/>
                  </a:lnTo>
                  <a:lnTo>
                    <a:pt x="6584" y="297"/>
                  </a:lnTo>
                  <a:lnTo>
                    <a:pt x="6806" y="384"/>
                  </a:lnTo>
                  <a:lnTo>
                    <a:pt x="7024" y="483"/>
                  </a:lnTo>
                  <a:lnTo>
                    <a:pt x="7235" y="591"/>
                  </a:lnTo>
                  <a:lnTo>
                    <a:pt x="7440" y="709"/>
                  </a:lnTo>
                  <a:lnTo>
                    <a:pt x="7639" y="836"/>
                  </a:lnTo>
                  <a:lnTo>
                    <a:pt x="7831" y="972"/>
                  </a:lnTo>
                  <a:lnTo>
                    <a:pt x="8016" y="1118"/>
                  </a:lnTo>
                  <a:lnTo>
                    <a:pt x="8194" y="1272"/>
                  </a:lnTo>
                  <a:lnTo>
                    <a:pt x="8365" y="1434"/>
                  </a:lnTo>
                  <a:lnTo>
                    <a:pt x="8527" y="1604"/>
                  </a:lnTo>
                  <a:lnTo>
                    <a:pt x="8681" y="1782"/>
                  </a:lnTo>
                  <a:lnTo>
                    <a:pt x="8826" y="1967"/>
                  </a:lnTo>
                  <a:lnTo>
                    <a:pt x="8963" y="2158"/>
                  </a:lnTo>
                  <a:lnTo>
                    <a:pt x="9091" y="2357"/>
                  </a:lnTo>
                  <a:lnTo>
                    <a:pt x="9209" y="2562"/>
                  </a:lnTo>
                  <a:lnTo>
                    <a:pt x="9317" y="2773"/>
                  </a:lnTo>
                  <a:lnTo>
                    <a:pt x="9415" y="2990"/>
                  </a:lnTo>
                  <a:lnTo>
                    <a:pt x="9503" y="3212"/>
                  </a:lnTo>
                  <a:lnTo>
                    <a:pt x="9580" y="3440"/>
                  </a:lnTo>
                  <a:lnTo>
                    <a:pt x="9646" y="3673"/>
                  </a:lnTo>
                  <a:lnTo>
                    <a:pt x="9701" y="3909"/>
                  </a:lnTo>
                  <a:lnTo>
                    <a:pt x="9744" y="4150"/>
                  </a:lnTo>
                  <a:lnTo>
                    <a:pt x="9775" y="4395"/>
                  </a:lnTo>
                  <a:lnTo>
                    <a:pt x="9786" y="4521"/>
                  </a:lnTo>
                  <a:lnTo>
                    <a:pt x="9794" y="4645"/>
                  </a:lnTo>
                  <a:lnTo>
                    <a:pt x="9799" y="4771"/>
                  </a:lnTo>
                  <a:lnTo>
                    <a:pt x="9800" y="4897"/>
                  </a:lnTo>
                  <a:lnTo>
                    <a:pt x="9800" y="5025"/>
                  </a:lnTo>
                  <a:lnTo>
                    <a:pt x="9795" y="5151"/>
                  </a:lnTo>
                  <a:lnTo>
                    <a:pt x="9787" y="5276"/>
                  </a:lnTo>
                  <a:lnTo>
                    <a:pt x="9776" y="5400"/>
                  </a:lnTo>
                  <a:lnTo>
                    <a:pt x="9745" y="5644"/>
                  </a:lnTo>
                  <a:lnTo>
                    <a:pt x="9702" y="5885"/>
                  </a:lnTo>
                  <a:lnTo>
                    <a:pt x="9648" y="6122"/>
                  </a:lnTo>
                  <a:lnTo>
                    <a:pt x="9582" y="6355"/>
                  </a:lnTo>
                  <a:lnTo>
                    <a:pt x="9505" y="6583"/>
                  </a:lnTo>
                  <a:lnTo>
                    <a:pt x="9418" y="6805"/>
                  </a:lnTo>
                  <a:lnTo>
                    <a:pt x="9319" y="7023"/>
                  </a:lnTo>
                  <a:lnTo>
                    <a:pt x="9211" y="7234"/>
                  </a:lnTo>
                  <a:lnTo>
                    <a:pt x="9093" y="7439"/>
                  </a:lnTo>
                  <a:lnTo>
                    <a:pt x="8966" y="7638"/>
                  </a:lnTo>
                  <a:lnTo>
                    <a:pt x="8830" y="7830"/>
                  </a:lnTo>
                  <a:lnTo>
                    <a:pt x="8684" y="8015"/>
                  </a:lnTo>
                  <a:lnTo>
                    <a:pt x="8530" y="8193"/>
                  </a:lnTo>
                  <a:lnTo>
                    <a:pt x="8368" y="8364"/>
                  </a:lnTo>
                  <a:lnTo>
                    <a:pt x="8197" y="8526"/>
                  </a:lnTo>
                  <a:lnTo>
                    <a:pt x="8020" y="8680"/>
                  </a:lnTo>
                  <a:lnTo>
                    <a:pt x="7835" y="8825"/>
                  </a:lnTo>
                  <a:lnTo>
                    <a:pt x="7643" y="8962"/>
                  </a:lnTo>
                  <a:lnTo>
                    <a:pt x="7444" y="9090"/>
                  </a:lnTo>
                  <a:lnTo>
                    <a:pt x="7239" y="9208"/>
                  </a:lnTo>
                  <a:lnTo>
                    <a:pt x="7028" y="9316"/>
                  </a:lnTo>
                  <a:lnTo>
                    <a:pt x="6810" y="9414"/>
                  </a:lnTo>
                  <a:lnTo>
                    <a:pt x="6588" y="9502"/>
                  </a:lnTo>
                  <a:lnTo>
                    <a:pt x="6360" y="9579"/>
                  </a:lnTo>
                  <a:lnTo>
                    <a:pt x="6127" y="9645"/>
                  </a:lnTo>
                  <a:lnTo>
                    <a:pt x="5890" y="9700"/>
                  </a:lnTo>
                  <a:lnTo>
                    <a:pt x="5648" y="9743"/>
                  </a:lnTo>
                  <a:lnTo>
                    <a:pt x="5404" y="9774"/>
                  </a:lnTo>
                  <a:lnTo>
                    <a:pt x="5278" y="9785"/>
                  </a:lnTo>
                  <a:lnTo>
                    <a:pt x="5153" y="9793"/>
                  </a:lnTo>
                  <a:lnTo>
                    <a:pt x="5028" y="9798"/>
                  </a:lnTo>
                  <a:lnTo>
                    <a:pt x="4901" y="9799"/>
                  </a:lnTo>
                  <a:lnTo>
                    <a:pt x="4777" y="9799"/>
                  </a:lnTo>
                  <a:lnTo>
                    <a:pt x="4651" y="9794"/>
                  </a:lnTo>
                  <a:lnTo>
                    <a:pt x="4525" y="9786"/>
                  </a:lnTo>
                  <a:lnTo>
                    <a:pt x="4402" y="9775"/>
                  </a:lnTo>
                  <a:lnTo>
                    <a:pt x="4158" y="9744"/>
                  </a:lnTo>
                  <a:lnTo>
                    <a:pt x="3917" y="9701"/>
                  </a:lnTo>
                  <a:lnTo>
                    <a:pt x="3680" y="9647"/>
                  </a:lnTo>
                  <a:lnTo>
                    <a:pt x="3447" y="9581"/>
                  </a:lnTo>
                  <a:lnTo>
                    <a:pt x="3219" y="9504"/>
                  </a:lnTo>
                  <a:lnTo>
                    <a:pt x="2997" y="9417"/>
                  </a:lnTo>
                  <a:lnTo>
                    <a:pt x="2779" y="9318"/>
                  </a:lnTo>
                  <a:lnTo>
                    <a:pt x="2568" y="9210"/>
                  </a:lnTo>
                  <a:lnTo>
                    <a:pt x="2363" y="9092"/>
                  </a:lnTo>
                  <a:lnTo>
                    <a:pt x="2164" y="8965"/>
                  </a:lnTo>
                  <a:lnTo>
                    <a:pt x="1972" y="8829"/>
                  </a:lnTo>
                  <a:lnTo>
                    <a:pt x="1787" y="8683"/>
                  </a:lnTo>
                  <a:lnTo>
                    <a:pt x="1609" y="8529"/>
                  </a:lnTo>
                  <a:lnTo>
                    <a:pt x="1438" y="8367"/>
                  </a:lnTo>
                  <a:lnTo>
                    <a:pt x="1276" y="8196"/>
                  </a:lnTo>
                  <a:lnTo>
                    <a:pt x="1122" y="8019"/>
                  </a:lnTo>
                  <a:lnTo>
                    <a:pt x="976" y="7834"/>
                  </a:lnTo>
                  <a:lnTo>
                    <a:pt x="840" y="7642"/>
                  </a:lnTo>
                  <a:lnTo>
                    <a:pt x="712" y="7443"/>
                  </a:lnTo>
                  <a:lnTo>
                    <a:pt x="594" y="7238"/>
                  </a:lnTo>
                  <a:lnTo>
                    <a:pt x="486" y="7027"/>
                  </a:lnTo>
                  <a:lnTo>
                    <a:pt x="387" y="6809"/>
                  </a:lnTo>
                  <a:lnTo>
                    <a:pt x="299" y="6587"/>
                  </a:lnTo>
                  <a:lnTo>
                    <a:pt x="222" y="6359"/>
                  </a:lnTo>
                  <a:lnTo>
                    <a:pt x="156" y="6126"/>
                  </a:lnTo>
                  <a:lnTo>
                    <a:pt x="101" y="5890"/>
                  </a:lnTo>
                  <a:lnTo>
                    <a:pt x="58" y="5647"/>
                  </a:lnTo>
                  <a:lnTo>
                    <a:pt x="27" y="5403"/>
                  </a:lnTo>
                  <a:lnTo>
                    <a:pt x="15" y="5277"/>
                  </a:lnTo>
                  <a:lnTo>
                    <a:pt x="8" y="5152"/>
                  </a:lnTo>
                  <a:lnTo>
                    <a:pt x="3" y="5027"/>
                  </a:lnTo>
                  <a:lnTo>
                    <a:pt x="1" y="4900"/>
                  </a:lnTo>
                  <a:cubicBezTo>
                    <a:pt x="0" y="4851"/>
                    <a:pt x="36" y="4809"/>
                    <a:pt x="84" y="4800"/>
                  </a:cubicBezTo>
                  <a:cubicBezTo>
                    <a:pt x="133" y="4792"/>
                    <a:pt x="180" y="4821"/>
                    <a:pt x="196" y="4867"/>
                  </a:cubicBezTo>
                  <a:lnTo>
                    <a:pt x="196" y="4869"/>
                  </a:lnTo>
                  <a:close/>
                  <a:moveTo>
                    <a:pt x="6" y="4931"/>
                  </a:moveTo>
                  <a:lnTo>
                    <a:pt x="201" y="4898"/>
                  </a:lnTo>
                  <a:lnTo>
                    <a:pt x="202" y="5019"/>
                  </a:lnTo>
                  <a:lnTo>
                    <a:pt x="207" y="5140"/>
                  </a:lnTo>
                  <a:lnTo>
                    <a:pt x="215" y="5259"/>
                  </a:lnTo>
                  <a:lnTo>
                    <a:pt x="225" y="5377"/>
                  </a:lnTo>
                  <a:lnTo>
                    <a:pt x="255" y="5613"/>
                  </a:lnTo>
                  <a:lnTo>
                    <a:pt x="296" y="5844"/>
                  </a:lnTo>
                  <a:lnTo>
                    <a:pt x="349" y="6072"/>
                  </a:lnTo>
                  <a:lnTo>
                    <a:pt x="412" y="6295"/>
                  </a:lnTo>
                  <a:lnTo>
                    <a:pt x="485" y="6513"/>
                  </a:lnTo>
                  <a:lnTo>
                    <a:pt x="570" y="6727"/>
                  </a:lnTo>
                  <a:lnTo>
                    <a:pt x="663" y="6935"/>
                  </a:lnTo>
                  <a:lnTo>
                    <a:pt x="768" y="7138"/>
                  </a:lnTo>
                  <a:lnTo>
                    <a:pt x="881" y="7335"/>
                  </a:lnTo>
                  <a:lnTo>
                    <a:pt x="1003" y="7526"/>
                  </a:lnTo>
                  <a:lnTo>
                    <a:pt x="1134" y="7710"/>
                  </a:lnTo>
                  <a:lnTo>
                    <a:pt x="1273" y="7888"/>
                  </a:lnTo>
                  <a:lnTo>
                    <a:pt x="1421" y="8059"/>
                  </a:lnTo>
                  <a:lnTo>
                    <a:pt x="1577" y="8222"/>
                  </a:lnTo>
                  <a:lnTo>
                    <a:pt x="1739" y="8378"/>
                  </a:lnTo>
                  <a:lnTo>
                    <a:pt x="1910" y="8526"/>
                  </a:lnTo>
                  <a:lnTo>
                    <a:pt x="2087" y="8665"/>
                  </a:lnTo>
                  <a:lnTo>
                    <a:pt x="2272" y="8796"/>
                  </a:lnTo>
                  <a:lnTo>
                    <a:pt x="2462" y="8919"/>
                  </a:lnTo>
                  <a:lnTo>
                    <a:pt x="2659" y="9032"/>
                  </a:lnTo>
                  <a:lnTo>
                    <a:pt x="2862" y="9136"/>
                  </a:lnTo>
                  <a:lnTo>
                    <a:pt x="3070" y="9230"/>
                  </a:lnTo>
                  <a:lnTo>
                    <a:pt x="3284" y="9314"/>
                  </a:lnTo>
                  <a:lnTo>
                    <a:pt x="3502" y="9388"/>
                  </a:lnTo>
                  <a:lnTo>
                    <a:pt x="3724" y="9452"/>
                  </a:lnTo>
                  <a:lnTo>
                    <a:pt x="3952" y="9505"/>
                  </a:lnTo>
                  <a:lnTo>
                    <a:pt x="4183" y="9546"/>
                  </a:lnTo>
                  <a:lnTo>
                    <a:pt x="4420" y="9576"/>
                  </a:lnTo>
                  <a:lnTo>
                    <a:pt x="4538" y="9587"/>
                  </a:lnTo>
                  <a:lnTo>
                    <a:pt x="4658" y="9595"/>
                  </a:lnTo>
                  <a:lnTo>
                    <a:pt x="4778" y="9599"/>
                  </a:lnTo>
                  <a:lnTo>
                    <a:pt x="4899" y="9599"/>
                  </a:lnTo>
                  <a:lnTo>
                    <a:pt x="5020" y="9598"/>
                  </a:lnTo>
                  <a:lnTo>
                    <a:pt x="5140" y="9594"/>
                  </a:lnTo>
                  <a:lnTo>
                    <a:pt x="5261" y="9586"/>
                  </a:lnTo>
                  <a:lnTo>
                    <a:pt x="5378" y="9576"/>
                  </a:lnTo>
                  <a:lnTo>
                    <a:pt x="5614" y="9546"/>
                  </a:lnTo>
                  <a:lnTo>
                    <a:pt x="5845" y="9505"/>
                  </a:lnTo>
                  <a:lnTo>
                    <a:pt x="6073" y="9453"/>
                  </a:lnTo>
                  <a:lnTo>
                    <a:pt x="6296" y="9389"/>
                  </a:lnTo>
                  <a:lnTo>
                    <a:pt x="6514" y="9316"/>
                  </a:lnTo>
                  <a:lnTo>
                    <a:pt x="6728" y="9232"/>
                  </a:lnTo>
                  <a:lnTo>
                    <a:pt x="6936" y="9138"/>
                  </a:lnTo>
                  <a:lnTo>
                    <a:pt x="7139" y="9034"/>
                  </a:lnTo>
                  <a:lnTo>
                    <a:pt x="7336" y="8921"/>
                  </a:lnTo>
                  <a:lnTo>
                    <a:pt x="7527" y="8799"/>
                  </a:lnTo>
                  <a:lnTo>
                    <a:pt x="7711" y="8668"/>
                  </a:lnTo>
                  <a:lnTo>
                    <a:pt x="7889" y="8528"/>
                  </a:lnTo>
                  <a:lnTo>
                    <a:pt x="8060" y="8381"/>
                  </a:lnTo>
                  <a:lnTo>
                    <a:pt x="8223" y="8225"/>
                  </a:lnTo>
                  <a:lnTo>
                    <a:pt x="8379" y="8063"/>
                  </a:lnTo>
                  <a:lnTo>
                    <a:pt x="8527" y="7892"/>
                  </a:lnTo>
                  <a:lnTo>
                    <a:pt x="8666" y="7715"/>
                  </a:lnTo>
                  <a:lnTo>
                    <a:pt x="8797" y="7530"/>
                  </a:lnTo>
                  <a:lnTo>
                    <a:pt x="8920" y="7340"/>
                  </a:lnTo>
                  <a:lnTo>
                    <a:pt x="9033" y="7143"/>
                  </a:lnTo>
                  <a:lnTo>
                    <a:pt x="9137" y="6940"/>
                  </a:lnTo>
                  <a:lnTo>
                    <a:pt x="9231" y="6732"/>
                  </a:lnTo>
                  <a:lnTo>
                    <a:pt x="9315" y="6519"/>
                  </a:lnTo>
                  <a:lnTo>
                    <a:pt x="9389" y="6301"/>
                  </a:lnTo>
                  <a:lnTo>
                    <a:pt x="9453" y="6077"/>
                  </a:lnTo>
                  <a:lnTo>
                    <a:pt x="9506" y="5850"/>
                  </a:lnTo>
                  <a:lnTo>
                    <a:pt x="9547" y="5619"/>
                  </a:lnTo>
                  <a:lnTo>
                    <a:pt x="9577" y="5382"/>
                  </a:lnTo>
                  <a:lnTo>
                    <a:pt x="9588" y="5263"/>
                  </a:lnTo>
                  <a:lnTo>
                    <a:pt x="9596" y="5144"/>
                  </a:lnTo>
                  <a:lnTo>
                    <a:pt x="9600" y="5024"/>
                  </a:lnTo>
                  <a:lnTo>
                    <a:pt x="9600" y="4900"/>
                  </a:lnTo>
                  <a:lnTo>
                    <a:pt x="9599" y="4778"/>
                  </a:lnTo>
                  <a:lnTo>
                    <a:pt x="9595" y="4658"/>
                  </a:lnTo>
                  <a:lnTo>
                    <a:pt x="9587" y="4538"/>
                  </a:lnTo>
                  <a:lnTo>
                    <a:pt x="9577" y="4421"/>
                  </a:lnTo>
                  <a:lnTo>
                    <a:pt x="9547" y="4185"/>
                  </a:lnTo>
                  <a:lnTo>
                    <a:pt x="9506" y="3954"/>
                  </a:lnTo>
                  <a:lnTo>
                    <a:pt x="9454" y="3727"/>
                  </a:lnTo>
                  <a:lnTo>
                    <a:pt x="9390" y="3504"/>
                  </a:lnTo>
                  <a:lnTo>
                    <a:pt x="9317" y="3286"/>
                  </a:lnTo>
                  <a:lnTo>
                    <a:pt x="9233" y="3073"/>
                  </a:lnTo>
                  <a:lnTo>
                    <a:pt x="9139" y="2865"/>
                  </a:lnTo>
                  <a:lnTo>
                    <a:pt x="9035" y="2662"/>
                  </a:lnTo>
                  <a:lnTo>
                    <a:pt x="8922" y="2465"/>
                  </a:lnTo>
                  <a:lnTo>
                    <a:pt x="8800" y="2275"/>
                  </a:lnTo>
                  <a:lnTo>
                    <a:pt x="8669" y="2090"/>
                  </a:lnTo>
                  <a:lnTo>
                    <a:pt x="8529" y="1912"/>
                  </a:lnTo>
                  <a:lnTo>
                    <a:pt x="8382" y="1742"/>
                  </a:lnTo>
                  <a:lnTo>
                    <a:pt x="8226" y="1579"/>
                  </a:lnTo>
                  <a:lnTo>
                    <a:pt x="8064" y="1423"/>
                  </a:lnTo>
                  <a:lnTo>
                    <a:pt x="7893" y="1275"/>
                  </a:lnTo>
                  <a:lnTo>
                    <a:pt x="7716" y="1136"/>
                  </a:lnTo>
                  <a:lnTo>
                    <a:pt x="7531" y="1005"/>
                  </a:lnTo>
                  <a:lnTo>
                    <a:pt x="7341" y="882"/>
                  </a:lnTo>
                  <a:lnTo>
                    <a:pt x="7144" y="769"/>
                  </a:lnTo>
                  <a:lnTo>
                    <a:pt x="6941" y="665"/>
                  </a:lnTo>
                  <a:lnTo>
                    <a:pt x="6733" y="571"/>
                  </a:lnTo>
                  <a:lnTo>
                    <a:pt x="6520" y="487"/>
                  </a:lnTo>
                  <a:lnTo>
                    <a:pt x="6302" y="413"/>
                  </a:lnTo>
                  <a:lnTo>
                    <a:pt x="6078" y="349"/>
                  </a:lnTo>
                  <a:lnTo>
                    <a:pt x="5851" y="296"/>
                  </a:lnTo>
                  <a:lnTo>
                    <a:pt x="5620" y="255"/>
                  </a:lnTo>
                  <a:lnTo>
                    <a:pt x="5383" y="225"/>
                  </a:lnTo>
                  <a:lnTo>
                    <a:pt x="5264" y="214"/>
                  </a:lnTo>
                  <a:lnTo>
                    <a:pt x="5145" y="206"/>
                  </a:lnTo>
                  <a:lnTo>
                    <a:pt x="5024" y="202"/>
                  </a:lnTo>
                  <a:lnTo>
                    <a:pt x="4901" y="200"/>
                  </a:lnTo>
                  <a:lnTo>
                    <a:pt x="4780" y="201"/>
                  </a:lnTo>
                  <a:lnTo>
                    <a:pt x="4659" y="206"/>
                  </a:lnTo>
                  <a:lnTo>
                    <a:pt x="4539" y="214"/>
                  </a:lnTo>
                  <a:lnTo>
                    <a:pt x="4422" y="224"/>
                  </a:lnTo>
                  <a:lnTo>
                    <a:pt x="4186" y="254"/>
                  </a:lnTo>
                  <a:lnTo>
                    <a:pt x="3956" y="295"/>
                  </a:lnTo>
                  <a:lnTo>
                    <a:pt x="3728" y="348"/>
                  </a:lnTo>
                  <a:lnTo>
                    <a:pt x="3505" y="411"/>
                  </a:lnTo>
                  <a:lnTo>
                    <a:pt x="3287" y="484"/>
                  </a:lnTo>
                  <a:lnTo>
                    <a:pt x="3074" y="569"/>
                  </a:lnTo>
                  <a:lnTo>
                    <a:pt x="2866" y="662"/>
                  </a:lnTo>
                  <a:lnTo>
                    <a:pt x="2663" y="767"/>
                  </a:lnTo>
                  <a:lnTo>
                    <a:pt x="2466" y="880"/>
                  </a:lnTo>
                  <a:lnTo>
                    <a:pt x="2275" y="1002"/>
                  </a:lnTo>
                  <a:lnTo>
                    <a:pt x="2091" y="1133"/>
                  </a:lnTo>
                  <a:lnTo>
                    <a:pt x="1914" y="1272"/>
                  </a:lnTo>
                  <a:lnTo>
                    <a:pt x="1743" y="1420"/>
                  </a:lnTo>
                  <a:lnTo>
                    <a:pt x="1580" y="1576"/>
                  </a:lnTo>
                  <a:lnTo>
                    <a:pt x="1424" y="1738"/>
                  </a:lnTo>
                  <a:lnTo>
                    <a:pt x="1276" y="1909"/>
                  </a:lnTo>
                  <a:lnTo>
                    <a:pt x="1137" y="2086"/>
                  </a:lnTo>
                  <a:lnTo>
                    <a:pt x="1006" y="2271"/>
                  </a:lnTo>
                  <a:lnTo>
                    <a:pt x="883" y="2461"/>
                  </a:lnTo>
                  <a:lnTo>
                    <a:pt x="770" y="2658"/>
                  </a:lnTo>
                  <a:lnTo>
                    <a:pt x="666" y="2861"/>
                  </a:lnTo>
                  <a:lnTo>
                    <a:pt x="572" y="3069"/>
                  </a:lnTo>
                  <a:lnTo>
                    <a:pt x="488" y="3283"/>
                  </a:lnTo>
                  <a:lnTo>
                    <a:pt x="414" y="3501"/>
                  </a:lnTo>
                  <a:lnTo>
                    <a:pt x="350" y="3723"/>
                  </a:lnTo>
                  <a:lnTo>
                    <a:pt x="297" y="3951"/>
                  </a:lnTo>
                  <a:lnTo>
                    <a:pt x="256" y="4182"/>
                  </a:lnTo>
                  <a:lnTo>
                    <a:pt x="226" y="4419"/>
                  </a:lnTo>
                  <a:lnTo>
                    <a:pt x="215" y="4537"/>
                  </a:lnTo>
                  <a:lnTo>
                    <a:pt x="207" y="4657"/>
                  </a:lnTo>
                  <a:lnTo>
                    <a:pt x="203" y="4778"/>
                  </a:lnTo>
                  <a:lnTo>
                    <a:pt x="201" y="4902"/>
                  </a:lnTo>
                  <a:cubicBezTo>
                    <a:pt x="201" y="4950"/>
                    <a:pt x="165" y="4992"/>
                    <a:pt x="117" y="4999"/>
                  </a:cubicBezTo>
                  <a:cubicBezTo>
                    <a:pt x="69" y="5007"/>
                    <a:pt x="22" y="4978"/>
                    <a:pt x="7" y="4932"/>
                  </a:cubicBezTo>
                  <a:lnTo>
                    <a:pt x="6" y="4931"/>
                  </a:lnTo>
                  <a:close/>
                </a:path>
              </a:pathLst>
            </a:custGeom>
            <a:solidFill>
              <a:srgbClr val="BBE0E3"/>
            </a:solidFill>
            <a:ln w="0" cap="flat">
              <a:solidFill>
                <a:srgbClr val="BBE0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1" name="Rectangle 27">
              <a:extLst>
                <a:ext uri="{FF2B5EF4-FFF2-40B4-BE49-F238E27FC236}">
                  <a16:creationId xmlns:a16="http://schemas.microsoft.com/office/drawing/2014/main" id="{A9AB5057-6A81-47EA-8D34-654170934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" y="2026"/>
              <a:ext cx="69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Change 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Management</a:t>
              </a:r>
              <a:endParaRPr lang="en-US" altLang="en-US" sz="2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2" name="Rectangle 30">
              <a:extLst>
                <a:ext uri="{FF2B5EF4-FFF2-40B4-BE49-F238E27FC236}">
                  <a16:creationId xmlns:a16="http://schemas.microsoft.com/office/drawing/2014/main" id="{007AA422-2A59-46A3-97D5-D814FBEB3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" y="1040"/>
              <a:ext cx="192" cy="115"/>
            </a:xfrm>
            <a:prstGeom prst="rect">
              <a:avLst/>
            </a:prstGeom>
            <a:solidFill>
              <a:srgbClr val="EE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31">
              <a:extLst>
                <a:ext uri="{FF2B5EF4-FFF2-40B4-BE49-F238E27FC236}">
                  <a16:creationId xmlns:a16="http://schemas.microsoft.com/office/drawing/2014/main" id="{A7CF7705-03CB-4AFA-8CA5-82FD27E6D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" y="1989"/>
              <a:ext cx="192" cy="115"/>
            </a:xfrm>
            <a:prstGeom prst="rect">
              <a:avLst/>
            </a:prstGeom>
            <a:solidFill>
              <a:srgbClr val="EE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32">
              <a:extLst>
                <a:ext uri="{FF2B5EF4-FFF2-40B4-BE49-F238E27FC236}">
                  <a16:creationId xmlns:a16="http://schemas.microsoft.com/office/drawing/2014/main" id="{B097C938-322E-4917-B808-3BAB8C803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" y="1700"/>
              <a:ext cx="196" cy="223"/>
            </a:xfrm>
            <a:custGeom>
              <a:avLst/>
              <a:gdLst>
                <a:gd name="T0" fmla="*/ 196 w 196"/>
                <a:gd name="T1" fmla="*/ 57 h 223"/>
                <a:gd name="T2" fmla="*/ 100 w 196"/>
                <a:gd name="T3" fmla="*/ 223 h 223"/>
                <a:gd name="T4" fmla="*/ 0 w 196"/>
                <a:gd name="T5" fmla="*/ 166 h 223"/>
                <a:gd name="T6" fmla="*/ 96 w 196"/>
                <a:gd name="T7" fmla="*/ 0 h 223"/>
                <a:gd name="T8" fmla="*/ 196 w 196"/>
                <a:gd name="T9" fmla="*/ 57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196" y="57"/>
                  </a:moveTo>
                  <a:lnTo>
                    <a:pt x="100" y="223"/>
                  </a:lnTo>
                  <a:lnTo>
                    <a:pt x="0" y="166"/>
                  </a:lnTo>
                  <a:lnTo>
                    <a:pt x="96" y="0"/>
                  </a:lnTo>
                  <a:lnTo>
                    <a:pt x="196" y="57"/>
                  </a:lnTo>
                  <a:close/>
                </a:path>
              </a:pathLst>
            </a:custGeom>
            <a:solidFill>
              <a:srgbClr val="EE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33">
              <a:extLst>
                <a:ext uri="{FF2B5EF4-FFF2-40B4-BE49-F238E27FC236}">
                  <a16:creationId xmlns:a16="http://schemas.microsoft.com/office/drawing/2014/main" id="{24B08906-36EE-4EB3-9D43-BCA1EA42A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" y="1259"/>
              <a:ext cx="196" cy="223"/>
            </a:xfrm>
            <a:custGeom>
              <a:avLst/>
              <a:gdLst>
                <a:gd name="T0" fmla="*/ 99 w 196"/>
                <a:gd name="T1" fmla="*/ 0 h 223"/>
                <a:gd name="T2" fmla="*/ 196 w 196"/>
                <a:gd name="T3" fmla="*/ 166 h 223"/>
                <a:gd name="T4" fmla="*/ 96 w 196"/>
                <a:gd name="T5" fmla="*/ 223 h 223"/>
                <a:gd name="T6" fmla="*/ 0 w 196"/>
                <a:gd name="T7" fmla="*/ 57 h 223"/>
                <a:gd name="T8" fmla="*/ 99 w 196"/>
                <a:gd name="T9" fmla="*/ 0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99" y="0"/>
                  </a:moveTo>
                  <a:lnTo>
                    <a:pt x="196" y="166"/>
                  </a:lnTo>
                  <a:lnTo>
                    <a:pt x="96" y="223"/>
                  </a:lnTo>
                  <a:lnTo>
                    <a:pt x="0" y="5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EE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id="{50B16485-DE36-4F87-AA04-BD99D9824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" y="1259"/>
              <a:ext cx="196" cy="223"/>
            </a:xfrm>
            <a:custGeom>
              <a:avLst/>
              <a:gdLst>
                <a:gd name="T0" fmla="*/ 0 w 196"/>
                <a:gd name="T1" fmla="*/ 166 h 223"/>
                <a:gd name="T2" fmla="*/ 96 w 196"/>
                <a:gd name="T3" fmla="*/ 0 h 223"/>
                <a:gd name="T4" fmla="*/ 196 w 196"/>
                <a:gd name="T5" fmla="*/ 57 h 223"/>
                <a:gd name="T6" fmla="*/ 100 w 196"/>
                <a:gd name="T7" fmla="*/ 223 h 223"/>
                <a:gd name="T8" fmla="*/ 0 w 196"/>
                <a:gd name="T9" fmla="*/ 166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0" y="166"/>
                  </a:moveTo>
                  <a:lnTo>
                    <a:pt x="96" y="0"/>
                  </a:lnTo>
                  <a:lnTo>
                    <a:pt x="196" y="57"/>
                  </a:lnTo>
                  <a:lnTo>
                    <a:pt x="100" y="223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EE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35">
              <a:extLst>
                <a:ext uri="{FF2B5EF4-FFF2-40B4-BE49-F238E27FC236}">
                  <a16:creationId xmlns:a16="http://schemas.microsoft.com/office/drawing/2014/main" id="{91A92201-6734-4503-8228-CAE63EB53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" y="1700"/>
              <a:ext cx="196" cy="223"/>
            </a:xfrm>
            <a:custGeom>
              <a:avLst/>
              <a:gdLst>
                <a:gd name="T0" fmla="*/ 97 w 196"/>
                <a:gd name="T1" fmla="*/ 223 h 223"/>
                <a:gd name="T2" fmla="*/ 0 w 196"/>
                <a:gd name="T3" fmla="*/ 57 h 223"/>
                <a:gd name="T4" fmla="*/ 100 w 196"/>
                <a:gd name="T5" fmla="*/ 0 h 223"/>
                <a:gd name="T6" fmla="*/ 196 w 196"/>
                <a:gd name="T7" fmla="*/ 166 h 223"/>
                <a:gd name="T8" fmla="*/ 97 w 196"/>
                <a:gd name="T9" fmla="*/ 223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97" y="223"/>
                  </a:moveTo>
                  <a:lnTo>
                    <a:pt x="0" y="57"/>
                  </a:lnTo>
                  <a:lnTo>
                    <a:pt x="100" y="0"/>
                  </a:lnTo>
                  <a:lnTo>
                    <a:pt x="196" y="166"/>
                  </a:lnTo>
                  <a:lnTo>
                    <a:pt x="97" y="223"/>
                  </a:lnTo>
                  <a:close/>
                </a:path>
              </a:pathLst>
            </a:custGeom>
            <a:solidFill>
              <a:srgbClr val="EE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8" name="Oval 36">
              <a:extLst>
                <a:ext uri="{FF2B5EF4-FFF2-40B4-BE49-F238E27FC236}">
                  <a16:creationId xmlns:a16="http://schemas.microsoft.com/office/drawing/2014/main" id="{C61C7534-2631-4E09-816B-FDE9562D7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" y="1112"/>
              <a:ext cx="922" cy="9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3249AEB9-A281-4277-BD83-683CAC3C40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" y="1102"/>
              <a:ext cx="942" cy="940"/>
            </a:xfrm>
            <a:custGeom>
              <a:avLst/>
              <a:gdLst>
                <a:gd name="T0" fmla="*/ 0 w 19600"/>
                <a:gd name="T1" fmla="*/ 0 h 19599"/>
                <a:gd name="T2" fmla="*/ 0 w 19600"/>
                <a:gd name="T3" fmla="*/ 0 h 19599"/>
                <a:gd name="T4" fmla="*/ 0 w 19600"/>
                <a:gd name="T5" fmla="*/ 0 h 19599"/>
                <a:gd name="T6" fmla="*/ 0 w 19600"/>
                <a:gd name="T7" fmla="*/ 0 h 19599"/>
                <a:gd name="T8" fmla="*/ 0 w 19600"/>
                <a:gd name="T9" fmla="*/ 0 h 19599"/>
                <a:gd name="T10" fmla="*/ 0 w 19600"/>
                <a:gd name="T11" fmla="*/ 0 h 19599"/>
                <a:gd name="T12" fmla="*/ 0 w 19600"/>
                <a:gd name="T13" fmla="*/ 0 h 19599"/>
                <a:gd name="T14" fmla="*/ 0 w 19600"/>
                <a:gd name="T15" fmla="*/ 0 h 19599"/>
                <a:gd name="T16" fmla="*/ 0 w 19600"/>
                <a:gd name="T17" fmla="*/ 0 h 19599"/>
                <a:gd name="T18" fmla="*/ 0 w 19600"/>
                <a:gd name="T19" fmla="*/ 0 h 19599"/>
                <a:gd name="T20" fmla="*/ 0 w 19600"/>
                <a:gd name="T21" fmla="*/ 0 h 19599"/>
                <a:gd name="T22" fmla="*/ 0 w 19600"/>
                <a:gd name="T23" fmla="*/ 0 h 19599"/>
                <a:gd name="T24" fmla="*/ 0 w 19600"/>
                <a:gd name="T25" fmla="*/ 0 h 19599"/>
                <a:gd name="T26" fmla="*/ 0 w 19600"/>
                <a:gd name="T27" fmla="*/ 0 h 19599"/>
                <a:gd name="T28" fmla="*/ 0 w 19600"/>
                <a:gd name="T29" fmla="*/ 0 h 19599"/>
                <a:gd name="T30" fmla="*/ 0 w 19600"/>
                <a:gd name="T31" fmla="*/ 0 h 19599"/>
                <a:gd name="T32" fmla="*/ 0 w 19600"/>
                <a:gd name="T33" fmla="*/ 0 h 19599"/>
                <a:gd name="T34" fmla="*/ 0 w 19600"/>
                <a:gd name="T35" fmla="*/ 0 h 19599"/>
                <a:gd name="T36" fmla="*/ 0 w 19600"/>
                <a:gd name="T37" fmla="*/ 0 h 19599"/>
                <a:gd name="T38" fmla="*/ 0 w 19600"/>
                <a:gd name="T39" fmla="*/ 0 h 19599"/>
                <a:gd name="T40" fmla="*/ 0 w 19600"/>
                <a:gd name="T41" fmla="*/ 0 h 19599"/>
                <a:gd name="T42" fmla="*/ 0 w 19600"/>
                <a:gd name="T43" fmla="*/ 0 h 19599"/>
                <a:gd name="T44" fmla="*/ 0 w 19600"/>
                <a:gd name="T45" fmla="*/ 0 h 19599"/>
                <a:gd name="T46" fmla="*/ 0 w 19600"/>
                <a:gd name="T47" fmla="*/ 0 h 19599"/>
                <a:gd name="T48" fmla="*/ 0 w 19600"/>
                <a:gd name="T49" fmla="*/ 0 h 19599"/>
                <a:gd name="T50" fmla="*/ 0 w 19600"/>
                <a:gd name="T51" fmla="*/ 0 h 19599"/>
                <a:gd name="T52" fmla="*/ 0 w 19600"/>
                <a:gd name="T53" fmla="*/ 0 h 19599"/>
                <a:gd name="T54" fmla="*/ 0 w 19600"/>
                <a:gd name="T55" fmla="*/ 0 h 19599"/>
                <a:gd name="T56" fmla="*/ 0 w 19600"/>
                <a:gd name="T57" fmla="*/ 0 h 19599"/>
                <a:gd name="T58" fmla="*/ 0 w 19600"/>
                <a:gd name="T59" fmla="*/ 0 h 19599"/>
                <a:gd name="T60" fmla="*/ 0 w 19600"/>
                <a:gd name="T61" fmla="*/ 0 h 19599"/>
                <a:gd name="T62" fmla="*/ 0 w 19600"/>
                <a:gd name="T63" fmla="*/ 0 h 19599"/>
                <a:gd name="T64" fmla="*/ 0 w 19600"/>
                <a:gd name="T65" fmla="*/ 0 h 19599"/>
                <a:gd name="T66" fmla="*/ 0 w 19600"/>
                <a:gd name="T67" fmla="*/ 0 h 19599"/>
                <a:gd name="T68" fmla="*/ 0 w 19600"/>
                <a:gd name="T69" fmla="*/ 0 h 19599"/>
                <a:gd name="T70" fmla="*/ 0 w 19600"/>
                <a:gd name="T71" fmla="*/ 0 h 19599"/>
                <a:gd name="T72" fmla="*/ 0 w 19600"/>
                <a:gd name="T73" fmla="*/ 0 h 19599"/>
                <a:gd name="T74" fmla="*/ 0 w 19600"/>
                <a:gd name="T75" fmla="*/ 0 h 19599"/>
                <a:gd name="T76" fmla="*/ 0 w 19600"/>
                <a:gd name="T77" fmla="*/ 0 h 19599"/>
                <a:gd name="T78" fmla="*/ 0 w 19600"/>
                <a:gd name="T79" fmla="*/ 0 h 19599"/>
                <a:gd name="T80" fmla="*/ 0 w 19600"/>
                <a:gd name="T81" fmla="*/ 0 h 19599"/>
                <a:gd name="T82" fmla="*/ 0 w 19600"/>
                <a:gd name="T83" fmla="*/ 0 h 19599"/>
                <a:gd name="T84" fmla="*/ 0 w 19600"/>
                <a:gd name="T85" fmla="*/ 0 h 19599"/>
                <a:gd name="T86" fmla="*/ 0 w 19600"/>
                <a:gd name="T87" fmla="*/ 0 h 19599"/>
                <a:gd name="T88" fmla="*/ 0 w 19600"/>
                <a:gd name="T89" fmla="*/ 0 h 19599"/>
                <a:gd name="T90" fmla="*/ 0 w 19600"/>
                <a:gd name="T91" fmla="*/ 0 h 19599"/>
                <a:gd name="T92" fmla="*/ 0 w 19600"/>
                <a:gd name="T93" fmla="*/ 0 h 19599"/>
                <a:gd name="T94" fmla="*/ 0 w 19600"/>
                <a:gd name="T95" fmla="*/ 0 h 19599"/>
                <a:gd name="T96" fmla="*/ 0 w 19600"/>
                <a:gd name="T97" fmla="*/ 0 h 19599"/>
                <a:gd name="T98" fmla="*/ 0 w 19600"/>
                <a:gd name="T99" fmla="*/ 0 h 19599"/>
                <a:gd name="T100" fmla="*/ 0 w 19600"/>
                <a:gd name="T101" fmla="*/ 0 h 19599"/>
                <a:gd name="T102" fmla="*/ 0 w 19600"/>
                <a:gd name="T103" fmla="*/ 0 h 19599"/>
                <a:gd name="T104" fmla="*/ 0 w 19600"/>
                <a:gd name="T105" fmla="*/ 0 h 19599"/>
                <a:gd name="T106" fmla="*/ 0 w 19600"/>
                <a:gd name="T107" fmla="*/ 0 h 19599"/>
                <a:gd name="T108" fmla="*/ 0 w 19600"/>
                <a:gd name="T109" fmla="*/ 0 h 19599"/>
                <a:gd name="T110" fmla="*/ 0 w 19600"/>
                <a:gd name="T111" fmla="*/ 0 h 19599"/>
                <a:gd name="T112" fmla="*/ 0 w 19600"/>
                <a:gd name="T113" fmla="*/ 0 h 19599"/>
                <a:gd name="T114" fmla="*/ 0 w 19600"/>
                <a:gd name="T115" fmla="*/ 0 h 19599"/>
                <a:gd name="T116" fmla="*/ 0 w 19600"/>
                <a:gd name="T117" fmla="*/ 0 h 195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600" h="19599">
                  <a:moveTo>
                    <a:pt x="392" y="9738"/>
                  </a:moveTo>
                  <a:lnTo>
                    <a:pt x="2" y="9799"/>
                  </a:lnTo>
                  <a:lnTo>
                    <a:pt x="5" y="9551"/>
                  </a:lnTo>
                  <a:lnTo>
                    <a:pt x="15" y="9300"/>
                  </a:lnTo>
                  <a:lnTo>
                    <a:pt x="31" y="9049"/>
                  </a:lnTo>
                  <a:lnTo>
                    <a:pt x="53" y="8802"/>
                  </a:lnTo>
                  <a:lnTo>
                    <a:pt x="115" y="8314"/>
                  </a:lnTo>
                  <a:lnTo>
                    <a:pt x="201" y="7832"/>
                  </a:lnTo>
                  <a:lnTo>
                    <a:pt x="310" y="7358"/>
                  </a:lnTo>
                  <a:lnTo>
                    <a:pt x="442" y="6893"/>
                  </a:lnTo>
                  <a:lnTo>
                    <a:pt x="596" y="6437"/>
                  </a:lnTo>
                  <a:lnTo>
                    <a:pt x="770" y="5992"/>
                  </a:lnTo>
                  <a:lnTo>
                    <a:pt x="967" y="5557"/>
                  </a:lnTo>
                  <a:lnTo>
                    <a:pt x="1183" y="5134"/>
                  </a:lnTo>
                  <a:lnTo>
                    <a:pt x="1419" y="4724"/>
                  </a:lnTo>
                  <a:lnTo>
                    <a:pt x="1674" y="4326"/>
                  </a:lnTo>
                  <a:lnTo>
                    <a:pt x="1946" y="3942"/>
                  </a:lnTo>
                  <a:lnTo>
                    <a:pt x="2237" y="3572"/>
                  </a:lnTo>
                  <a:lnTo>
                    <a:pt x="2545" y="3216"/>
                  </a:lnTo>
                  <a:lnTo>
                    <a:pt x="2870" y="2875"/>
                  </a:lnTo>
                  <a:lnTo>
                    <a:pt x="3209" y="2551"/>
                  </a:lnTo>
                  <a:lnTo>
                    <a:pt x="3564" y="2242"/>
                  </a:lnTo>
                  <a:lnTo>
                    <a:pt x="3935" y="1951"/>
                  </a:lnTo>
                  <a:lnTo>
                    <a:pt x="4319" y="1678"/>
                  </a:lnTo>
                  <a:lnTo>
                    <a:pt x="4715" y="1423"/>
                  </a:lnTo>
                  <a:lnTo>
                    <a:pt x="5126" y="1187"/>
                  </a:lnTo>
                  <a:lnTo>
                    <a:pt x="5548" y="970"/>
                  </a:lnTo>
                  <a:lnTo>
                    <a:pt x="5982" y="773"/>
                  </a:lnTo>
                  <a:lnTo>
                    <a:pt x="6426" y="597"/>
                  </a:lnTo>
                  <a:lnTo>
                    <a:pt x="6881" y="443"/>
                  </a:lnTo>
                  <a:lnTo>
                    <a:pt x="7347" y="311"/>
                  </a:lnTo>
                  <a:lnTo>
                    <a:pt x="7820" y="201"/>
                  </a:lnTo>
                  <a:lnTo>
                    <a:pt x="8302" y="115"/>
                  </a:lnTo>
                  <a:lnTo>
                    <a:pt x="8792" y="52"/>
                  </a:lnTo>
                  <a:lnTo>
                    <a:pt x="9042" y="29"/>
                  </a:lnTo>
                  <a:lnTo>
                    <a:pt x="9292" y="14"/>
                  </a:lnTo>
                  <a:lnTo>
                    <a:pt x="9542" y="4"/>
                  </a:lnTo>
                  <a:lnTo>
                    <a:pt x="9796" y="0"/>
                  </a:lnTo>
                  <a:lnTo>
                    <a:pt x="10054" y="4"/>
                  </a:lnTo>
                  <a:lnTo>
                    <a:pt x="10304" y="14"/>
                  </a:lnTo>
                  <a:lnTo>
                    <a:pt x="10554" y="30"/>
                  </a:lnTo>
                  <a:lnTo>
                    <a:pt x="10802" y="52"/>
                  </a:lnTo>
                  <a:lnTo>
                    <a:pt x="11290" y="114"/>
                  </a:lnTo>
                  <a:lnTo>
                    <a:pt x="11772" y="200"/>
                  </a:lnTo>
                  <a:lnTo>
                    <a:pt x="12246" y="309"/>
                  </a:lnTo>
                  <a:lnTo>
                    <a:pt x="12712" y="441"/>
                  </a:lnTo>
                  <a:lnTo>
                    <a:pt x="13168" y="595"/>
                  </a:lnTo>
                  <a:lnTo>
                    <a:pt x="13612" y="769"/>
                  </a:lnTo>
                  <a:lnTo>
                    <a:pt x="14047" y="966"/>
                  </a:lnTo>
                  <a:lnTo>
                    <a:pt x="14470" y="1182"/>
                  </a:lnTo>
                  <a:lnTo>
                    <a:pt x="14880" y="1418"/>
                  </a:lnTo>
                  <a:lnTo>
                    <a:pt x="15278" y="1673"/>
                  </a:lnTo>
                  <a:lnTo>
                    <a:pt x="15662" y="1945"/>
                  </a:lnTo>
                  <a:lnTo>
                    <a:pt x="16032" y="2236"/>
                  </a:lnTo>
                  <a:lnTo>
                    <a:pt x="16388" y="2544"/>
                  </a:lnTo>
                  <a:lnTo>
                    <a:pt x="16729" y="2869"/>
                  </a:lnTo>
                  <a:lnTo>
                    <a:pt x="17053" y="3208"/>
                  </a:lnTo>
                  <a:lnTo>
                    <a:pt x="17361" y="3564"/>
                  </a:lnTo>
                  <a:lnTo>
                    <a:pt x="17652" y="3934"/>
                  </a:lnTo>
                  <a:lnTo>
                    <a:pt x="17925" y="4317"/>
                  </a:lnTo>
                  <a:lnTo>
                    <a:pt x="18181" y="4714"/>
                  </a:lnTo>
                  <a:lnTo>
                    <a:pt x="18417" y="5125"/>
                  </a:lnTo>
                  <a:lnTo>
                    <a:pt x="18633" y="5547"/>
                  </a:lnTo>
                  <a:lnTo>
                    <a:pt x="18830" y="5981"/>
                  </a:lnTo>
                  <a:lnTo>
                    <a:pt x="19005" y="6425"/>
                  </a:lnTo>
                  <a:lnTo>
                    <a:pt x="19159" y="6881"/>
                  </a:lnTo>
                  <a:lnTo>
                    <a:pt x="19292" y="7346"/>
                  </a:lnTo>
                  <a:lnTo>
                    <a:pt x="19401" y="7820"/>
                  </a:lnTo>
                  <a:lnTo>
                    <a:pt x="19487" y="8301"/>
                  </a:lnTo>
                  <a:lnTo>
                    <a:pt x="19550" y="8791"/>
                  </a:lnTo>
                  <a:lnTo>
                    <a:pt x="19572" y="9042"/>
                  </a:lnTo>
                  <a:lnTo>
                    <a:pt x="19588" y="9290"/>
                  </a:lnTo>
                  <a:lnTo>
                    <a:pt x="19597" y="9542"/>
                  </a:lnTo>
                  <a:lnTo>
                    <a:pt x="19600" y="9795"/>
                  </a:lnTo>
                  <a:lnTo>
                    <a:pt x="19599" y="10050"/>
                  </a:lnTo>
                  <a:lnTo>
                    <a:pt x="19590" y="10303"/>
                  </a:lnTo>
                  <a:lnTo>
                    <a:pt x="19574" y="10553"/>
                  </a:lnTo>
                  <a:lnTo>
                    <a:pt x="19552" y="10801"/>
                  </a:lnTo>
                  <a:lnTo>
                    <a:pt x="19490" y="11289"/>
                  </a:lnTo>
                  <a:lnTo>
                    <a:pt x="19404" y="11771"/>
                  </a:lnTo>
                  <a:lnTo>
                    <a:pt x="19295" y="12245"/>
                  </a:lnTo>
                  <a:lnTo>
                    <a:pt x="19163" y="12711"/>
                  </a:lnTo>
                  <a:lnTo>
                    <a:pt x="19009" y="13167"/>
                  </a:lnTo>
                  <a:lnTo>
                    <a:pt x="18835" y="13611"/>
                  </a:lnTo>
                  <a:lnTo>
                    <a:pt x="18638" y="14046"/>
                  </a:lnTo>
                  <a:lnTo>
                    <a:pt x="18421" y="14469"/>
                  </a:lnTo>
                  <a:lnTo>
                    <a:pt x="18186" y="14879"/>
                  </a:lnTo>
                  <a:lnTo>
                    <a:pt x="17931" y="15277"/>
                  </a:lnTo>
                  <a:lnTo>
                    <a:pt x="17659" y="15661"/>
                  </a:lnTo>
                  <a:lnTo>
                    <a:pt x="17368" y="16031"/>
                  </a:lnTo>
                  <a:lnTo>
                    <a:pt x="17060" y="16387"/>
                  </a:lnTo>
                  <a:lnTo>
                    <a:pt x="16735" y="16728"/>
                  </a:lnTo>
                  <a:lnTo>
                    <a:pt x="16394" y="17052"/>
                  </a:lnTo>
                  <a:lnTo>
                    <a:pt x="16039" y="17360"/>
                  </a:lnTo>
                  <a:lnTo>
                    <a:pt x="15669" y="17651"/>
                  </a:lnTo>
                  <a:lnTo>
                    <a:pt x="15286" y="17924"/>
                  </a:lnTo>
                  <a:lnTo>
                    <a:pt x="14887" y="18180"/>
                  </a:lnTo>
                  <a:lnTo>
                    <a:pt x="14477" y="18416"/>
                  </a:lnTo>
                  <a:lnTo>
                    <a:pt x="14055" y="18632"/>
                  </a:lnTo>
                  <a:lnTo>
                    <a:pt x="13620" y="18829"/>
                  </a:lnTo>
                  <a:lnTo>
                    <a:pt x="13175" y="19005"/>
                  </a:lnTo>
                  <a:lnTo>
                    <a:pt x="12719" y="19158"/>
                  </a:lnTo>
                  <a:lnTo>
                    <a:pt x="12254" y="19291"/>
                  </a:lnTo>
                  <a:lnTo>
                    <a:pt x="11780" y="19400"/>
                  </a:lnTo>
                  <a:lnTo>
                    <a:pt x="11296" y="19486"/>
                  </a:lnTo>
                  <a:lnTo>
                    <a:pt x="10807" y="19549"/>
                  </a:lnTo>
                  <a:lnTo>
                    <a:pt x="10556" y="19571"/>
                  </a:lnTo>
                  <a:lnTo>
                    <a:pt x="10306" y="19587"/>
                  </a:lnTo>
                  <a:lnTo>
                    <a:pt x="10055" y="19596"/>
                  </a:lnTo>
                  <a:lnTo>
                    <a:pt x="9802" y="19599"/>
                  </a:lnTo>
                  <a:lnTo>
                    <a:pt x="9554" y="19598"/>
                  </a:lnTo>
                  <a:lnTo>
                    <a:pt x="9301" y="19589"/>
                  </a:lnTo>
                  <a:lnTo>
                    <a:pt x="9050" y="19573"/>
                  </a:lnTo>
                  <a:lnTo>
                    <a:pt x="8803" y="19551"/>
                  </a:lnTo>
                  <a:lnTo>
                    <a:pt x="8315" y="19489"/>
                  </a:lnTo>
                  <a:lnTo>
                    <a:pt x="7833" y="19403"/>
                  </a:lnTo>
                  <a:lnTo>
                    <a:pt x="7359" y="19294"/>
                  </a:lnTo>
                  <a:lnTo>
                    <a:pt x="6894" y="19162"/>
                  </a:lnTo>
                  <a:lnTo>
                    <a:pt x="6438" y="19008"/>
                  </a:lnTo>
                  <a:lnTo>
                    <a:pt x="5993" y="18834"/>
                  </a:lnTo>
                  <a:lnTo>
                    <a:pt x="5558" y="18637"/>
                  </a:lnTo>
                  <a:lnTo>
                    <a:pt x="5135" y="18420"/>
                  </a:lnTo>
                  <a:lnTo>
                    <a:pt x="4725" y="18185"/>
                  </a:lnTo>
                  <a:lnTo>
                    <a:pt x="4327" y="17930"/>
                  </a:lnTo>
                  <a:lnTo>
                    <a:pt x="3943" y="17658"/>
                  </a:lnTo>
                  <a:lnTo>
                    <a:pt x="3573" y="17367"/>
                  </a:lnTo>
                  <a:lnTo>
                    <a:pt x="3217" y="17059"/>
                  </a:lnTo>
                  <a:lnTo>
                    <a:pt x="2876" y="16734"/>
                  </a:lnTo>
                  <a:lnTo>
                    <a:pt x="2552" y="16393"/>
                  </a:lnTo>
                  <a:lnTo>
                    <a:pt x="2243" y="16039"/>
                  </a:lnTo>
                  <a:lnTo>
                    <a:pt x="1952" y="15668"/>
                  </a:lnTo>
                  <a:lnTo>
                    <a:pt x="1679" y="15284"/>
                  </a:lnTo>
                  <a:lnTo>
                    <a:pt x="1424" y="14886"/>
                  </a:lnTo>
                  <a:lnTo>
                    <a:pt x="1188" y="14476"/>
                  </a:lnTo>
                  <a:lnTo>
                    <a:pt x="971" y="14054"/>
                  </a:lnTo>
                  <a:lnTo>
                    <a:pt x="774" y="13619"/>
                  </a:lnTo>
                  <a:lnTo>
                    <a:pt x="598" y="13174"/>
                  </a:lnTo>
                  <a:lnTo>
                    <a:pt x="444" y="12719"/>
                  </a:lnTo>
                  <a:lnTo>
                    <a:pt x="312" y="12253"/>
                  </a:lnTo>
                  <a:lnTo>
                    <a:pt x="202" y="11780"/>
                  </a:lnTo>
                  <a:lnTo>
                    <a:pt x="116" y="11295"/>
                  </a:lnTo>
                  <a:lnTo>
                    <a:pt x="53" y="10806"/>
                  </a:lnTo>
                  <a:lnTo>
                    <a:pt x="30" y="10555"/>
                  </a:lnTo>
                  <a:lnTo>
                    <a:pt x="15" y="10305"/>
                  </a:lnTo>
                  <a:lnTo>
                    <a:pt x="5" y="10055"/>
                  </a:lnTo>
                  <a:lnTo>
                    <a:pt x="1" y="9801"/>
                  </a:lnTo>
                  <a:cubicBezTo>
                    <a:pt x="0" y="9702"/>
                    <a:pt x="71" y="9618"/>
                    <a:pt x="168" y="9601"/>
                  </a:cubicBezTo>
                  <a:cubicBezTo>
                    <a:pt x="265" y="9585"/>
                    <a:pt x="360" y="9642"/>
                    <a:pt x="391" y="9735"/>
                  </a:cubicBezTo>
                  <a:lnTo>
                    <a:pt x="392" y="9738"/>
                  </a:lnTo>
                  <a:close/>
                  <a:moveTo>
                    <a:pt x="12" y="9862"/>
                  </a:moveTo>
                  <a:lnTo>
                    <a:pt x="401" y="9796"/>
                  </a:lnTo>
                  <a:lnTo>
                    <a:pt x="404" y="10038"/>
                  </a:lnTo>
                  <a:lnTo>
                    <a:pt x="414" y="10280"/>
                  </a:lnTo>
                  <a:lnTo>
                    <a:pt x="429" y="10519"/>
                  </a:lnTo>
                  <a:lnTo>
                    <a:pt x="450" y="10755"/>
                  </a:lnTo>
                  <a:lnTo>
                    <a:pt x="509" y="11226"/>
                  </a:lnTo>
                  <a:lnTo>
                    <a:pt x="591" y="11689"/>
                  </a:lnTo>
                  <a:lnTo>
                    <a:pt x="697" y="12144"/>
                  </a:lnTo>
                  <a:lnTo>
                    <a:pt x="823" y="12590"/>
                  </a:lnTo>
                  <a:lnTo>
                    <a:pt x="971" y="13027"/>
                  </a:lnTo>
                  <a:lnTo>
                    <a:pt x="1139" y="13454"/>
                  </a:lnTo>
                  <a:lnTo>
                    <a:pt x="1326" y="13871"/>
                  </a:lnTo>
                  <a:lnTo>
                    <a:pt x="1535" y="14277"/>
                  </a:lnTo>
                  <a:lnTo>
                    <a:pt x="1761" y="14671"/>
                  </a:lnTo>
                  <a:lnTo>
                    <a:pt x="2006" y="15053"/>
                  </a:lnTo>
                  <a:lnTo>
                    <a:pt x="2267" y="15421"/>
                  </a:lnTo>
                  <a:lnTo>
                    <a:pt x="2546" y="15776"/>
                  </a:lnTo>
                  <a:lnTo>
                    <a:pt x="2841" y="16118"/>
                  </a:lnTo>
                  <a:lnTo>
                    <a:pt x="3153" y="16445"/>
                  </a:lnTo>
                  <a:lnTo>
                    <a:pt x="3478" y="16756"/>
                  </a:lnTo>
                  <a:lnTo>
                    <a:pt x="3820" y="17052"/>
                  </a:lnTo>
                  <a:lnTo>
                    <a:pt x="4174" y="17331"/>
                  </a:lnTo>
                  <a:lnTo>
                    <a:pt x="4544" y="17593"/>
                  </a:lnTo>
                  <a:lnTo>
                    <a:pt x="4924" y="17838"/>
                  </a:lnTo>
                  <a:lnTo>
                    <a:pt x="5318" y="18064"/>
                  </a:lnTo>
                  <a:lnTo>
                    <a:pt x="5723" y="18272"/>
                  </a:lnTo>
                  <a:lnTo>
                    <a:pt x="6139" y="18461"/>
                  </a:lnTo>
                  <a:lnTo>
                    <a:pt x="6567" y="18629"/>
                  </a:lnTo>
                  <a:lnTo>
                    <a:pt x="7003" y="18777"/>
                  </a:lnTo>
                  <a:lnTo>
                    <a:pt x="7448" y="18905"/>
                  </a:lnTo>
                  <a:lnTo>
                    <a:pt x="7904" y="19010"/>
                  </a:lnTo>
                  <a:lnTo>
                    <a:pt x="8366" y="19092"/>
                  </a:lnTo>
                  <a:lnTo>
                    <a:pt x="8840" y="19152"/>
                  </a:lnTo>
                  <a:lnTo>
                    <a:pt x="9076" y="19174"/>
                  </a:lnTo>
                  <a:lnTo>
                    <a:pt x="9316" y="19190"/>
                  </a:lnTo>
                  <a:lnTo>
                    <a:pt x="9555" y="19198"/>
                  </a:lnTo>
                  <a:lnTo>
                    <a:pt x="9797" y="19199"/>
                  </a:lnTo>
                  <a:lnTo>
                    <a:pt x="10040" y="19197"/>
                  </a:lnTo>
                  <a:lnTo>
                    <a:pt x="10280" y="19188"/>
                  </a:lnTo>
                  <a:lnTo>
                    <a:pt x="10521" y="19172"/>
                  </a:lnTo>
                  <a:lnTo>
                    <a:pt x="10756" y="19152"/>
                  </a:lnTo>
                  <a:lnTo>
                    <a:pt x="11227" y="19093"/>
                  </a:lnTo>
                  <a:lnTo>
                    <a:pt x="11691" y="19011"/>
                  </a:lnTo>
                  <a:lnTo>
                    <a:pt x="12145" y="18906"/>
                  </a:lnTo>
                  <a:lnTo>
                    <a:pt x="12592" y="18779"/>
                  </a:lnTo>
                  <a:lnTo>
                    <a:pt x="13028" y="18632"/>
                  </a:lnTo>
                  <a:lnTo>
                    <a:pt x="13455" y="18464"/>
                  </a:lnTo>
                  <a:lnTo>
                    <a:pt x="13872" y="18276"/>
                  </a:lnTo>
                  <a:lnTo>
                    <a:pt x="14278" y="18069"/>
                  </a:lnTo>
                  <a:lnTo>
                    <a:pt x="14672" y="17843"/>
                  </a:lnTo>
                  <a:lnTo>
                    <a:pt x="15053" y="17599"/>
                  </a:lnTo>
                  <a:lnTo>
                    <a:pt x="15422" y="17336"/>
                  </a:lnTo>
                  <a:lnTo>
                    <a:pt x="15778" y="17057"/>
                  </a:lnTo>
                  <a:lnTo>
                    <a:pt x="16119" y="16763"/>
                  </a:lnTo>
                  <a:lnTo>
                    <a:pt x="16446" y="16451"/>
                  </a:lnTo>
                  <a:lnTo>
                    <a:pt x="16757" y="16126"/>
                  </a:lnTo>
                  <a:lnTo>
                    <a:pt x="17053" y="15784"/>
                  </a:lnTo>
                  <a:lnTo>
                    <a:pt x="17332" y="15430"/>
                  </a:lnTo>
                  <a:lnTo>
                    <a:pt x="17594" y="15060"/>
                  </a:lnTo>
                  <a:lnTo>
                    <a:pt x="17839" y="14680"/>
                  </a:lnTo>
                  <a:lnTo>
                    <a:pt x="18065" y="14286"/>
                  </a:lnTo>
                  <a:lnTo>
                    <a:pt x="18273" y="13881"/>
                  </a:lnTo>
                  <a:lnTo>
                    <a:pt x="18462" y="13465"/>
                  </a:lnTo>
                  <a:lnTo>
                    <a:pt x="18630" y="13038"/>
                  </a:lnTo>
                  <a:lnTo>
                    <a:pt x="18778" y="12602"/>
                  </a:lnTo>
                  <a:lnTo>
                    <a:pt x="18906" y="12156"/>
                  </a:lnTo>
                  <a:lnTo>
                    <a:pt x="19011" y="11701"/>
                  </a:lnTo>
                  <a:lnTo>
                    <a:pt x="19093" y="11238"/>
                  </a:lnTo>
                  <a:lnTo>
                    <a:pt x="19153" y="10765"/>
                  </a:lnTo>
                  <a:lnTo>
                    <a:pt x="19175" y="10527"/>
                  </a:lnTo>
                  <a:lnTo>
                    <a:pt x="19191" y="10288"/>
                  </a:lnTo>
                  <a:lnTo>
                    <a:pt x="19199" y="10049"/>
                  </a:lnTo>
                  <a:lnTo>
                    <a:pt x="19200" y="9800"/>
                  </a:lnTo>
                  <a:lnTo>
                    <a:pt x="19198" y="9557"/>
                  </a:lnTo>
                  <a:lnTo>
                    <a:pt x="19189" y="9317"/>
                  </a:lnTo>
                  <a:lnTo>
                    <a:pt x="19173" y="9077"/>
                  </a:lnTo>
                  <a:lnTo>
                    <a:pt x="19153" y="8842"/>
                  </a:lnTo>
                  <a:lnTo>
                    <a:pt x="19094" y="8372"/>
                  </a:lnTo>
                  <a:lnTo>
                    <a:pt x="19012" y="7909"/>
                  </a:lnTo>
                  <a:lnTo>
                    <a:pt x="18907" y="7455"/>
                  </a:lnTo>
                  <a:lnTo>
                    <a:pt x="18780" y="7008"/>
                  </a:lnTo>
                  <a:lnTo>
                    <a:pt x="18633" y="6572"/>
                  </a:lnTo>
                  <a:lnTo>
                    <a:pt x="18465" y="6146"/>
                  </a:lnTo>
                  <a:lnTo>
                    <a:pt x="18277" y="5730"/>
                  </a:lnTo>
                  <a:lnTo>
                    <a:pt x="18070" y="5324"/>
                  </a:lnTo>
                  <a:lnTo>
                    <a:pt x="17844" y="4931"/>
                  </a:lnTo>
                  <a:lnTo>
                    <a:pt x="17600" y="4550"/>
                  </a:lnTo>
                  <a:lnTo>
                    <a:pt x="17337" y="4181"/>
                  </a:lnTo>
                  <a:lnTo>
                    <a:pt x="17058" y="3825"/>
                  </a:lnTo>
                  <a:lnTo>
                    <a:pt x="16764" y="3485"/>
                  </a:lnTo>
                  <a:lnTo>
                    <a:pt x="16452" y="3158"/>
                  </a:lnTo>
                  <a:lnTo>
                    <a:pt x="16127" y="2847"/>
                  </a:lnTo>
                  <a:lnTo>
                    <a:pt x="15785" y="2551"/>
                  </a:lnTo>
                  <a:lnTo>
                    <a:pt x="15431" y="2272"/>
                  </a:lnTo>
                  <a:lnTo>
                    <a:pt x="15061" y="2010"/>
                  </a:lnTo>
                  <a:lnTo>
                    <a:pt x="14681" y="1765"/>
                  </a:lnTo>
                  <a:lnTo>
                    <a:pt x="14287" y="1538"/>
                  </a:lnTo>
                  <a:lnTo>
                    <a:pt x="13882" y="1331"/>
                  </a:lnTo>
                  <a:lnTo>
                    <a:pt x="13466" y="1142"/>
                  </a:lnTo>
                  <a:lnTo>
                    <a:pt x="13039" y="974"/>
                  </a:lnTo>
                  <a:lnTo>
                    <a:pt x="12603" y="826"/>
                  </a:lnTo>
                  <a:lnTo>
                    <a:pt x="12157" y="698"/>
                  </a:lnTo>
                  <a:lnTo>
                    <a:pt x="11702" y="593"/>
                  </a:lnTo>
                  <a:lnTo>
                    <a:pt x="11239" y="511"/>
                  </a:lnTo>
                  <a:lnTo>
                    <a:pt x="10766" y="451"/>
                  </a:lnTo>
                  <a:lnTo>
                    <a:pt x="10528" y="429"/>
                  </a:lnTo>
                  <a:lnTo>
                    <a:pt x="10289" y="413"/>
                  </a:lnTo>
                  <a:lnTo>
                    <a:pt x="10047" y="404"/>
                  </a:lnTo>
                  <a:lnTo>
                    <a:pt x="9801" y="400"/>
                  </a:lnTo>
                  <a:lnTo>
                    <a:pt x="9559" y="403"/>
                  </a:lnTo>
                  <a:lnTo>
                    <a:pt x="9317" y="413"/>
                  </a:lnTo>
                  <a:lnTo>
                    <a:pt x="9078" y="428"/>
                  </a:lnTo>
                  <a:lnTo>
                    <a:pt x="8843" y="449"/>
                  </a:lnTo>
                  <a:lnTo>
                    <a:pt x="8373" y="508"/>
                  </a:lnTo>
                  <a:lnTo>
                    <a:pt x="7911" y="590"/>
                  </a:lnTo>
                  <a:lnTo>
                    <a:pt x="7456" y="696"/>
                  </a:lnTo>
                  <a:lnTo>
                    <a:pt x="7010" y="822"/>
                  </a:lnTo>
                  <a:lnTo>
                    <a:pt x="6573" y="969"/>
                  </a:lnTo>
                  <a:lnTo>
                    <a:pt x="6147" y="1138"/>
                  </a:lnTo>
                  <a:lnTo>
                    <a:pt x="5731" y="1325"/>
                  </a:lnTo>
                  <a:lnTo>
                    <a:pt x="5325" y="1534"/>
                  </a:lnTo>
                  <a:lnTo>
                    <a:pt x="4932" y="1760"/>
                  </a:lnTo>
                  <a:lnTo>
                    <a:pt x="4550" y="2005"/>
                  </a:lnTo>
                  <a:lnTo>
                    <a:pt x="4182" y="2266"/>
                  </a:lnTo>
                  <a:lnTo>
                    <a:pt x="3827" y="2545"/>
                  </a:lnTo>
                  <a:lnTo>
                    <a:pt x="3486" y="2840"/>
                  </a:lnTo>
                  <a:lnTo>
                    <a:pt x="3159" y="3152"/>
                  </a:lnTo>
                  <a:lnTo>
                    <a:pt x="2848" y="3477"/>
                  </a:lnTo>
                  <a:lnTo>
                    <a:pt x="2552" y="3819"/>
                  </a:lnTo>
                  <a:lnTo>
                    <a:pt x="2273" y="4173"/>
                  </a:lnTo>
                  <a:lnTo>
                    <a:pt x="2011" y="4543"/>
                  </a:lnTo>
                  <a:lnTo>
                    <a:pt x="1766" y="4923"/>
                  </a:lnTo>
                  <a:lnTo>
                    <a:pt x="1539" y="5317"/>
                  </a:lnTo>
                  <a:lnTo>
                    <a:pt x="1332" y="5722"/>
                  </a:lnTo>
                  <a:lnTo>
                    <a:pt x="1143" y="6138"/>
                  </a:lnTo>
                  <a:lnTo>
                    <a:pt x="975" y="6566"/>
                  </a:lnTo>
                  <a:lnTo>
                    <a:pt x="827" y="7002"/>
                  </a:lnTo>
                  <a:lnTo>
                    <a:pt x="699" y="7447"/>
                  </a:lnTo>
                  <a:lnTo>
                    <a:pt x="594" y="7903"/>
                  </a:lnTo>
                  <a:lnTo>
                    <a:pt x="512" y="8365"/>
                  </a:lnTo>
                  <a:lnTo>
                    <a:pt x="452" y="8839"/>
                  </a:lnTo>
                  <a:lnTo>
                    <a:pt x="430" y="9075"/>
                  </a:lnTo>
                  <a:lnTo>
                    <a:pt x="414" y="9315"/>
                  </a:lnTo>
                  <a:lnTo>
                    <a:pt x="405" y="9556"/>
                  </a:lnTo>
                  <a:lnTo>
                    <a:pt x="402" y="9804"/>
                  </a:lnTo>
                  <a:cubicBezTo>
                    <a:pt x="401" y="9902"/>
                    <a:pt x="330" y="9984"/>
                    <a:pt x="233" y="9999"/>
                  </a:cubicBezTo>
                  <a:cubicBezTo>
                    <a:pt x="137" y="10014"/>
                    <a:pt x="44" y="9957"/>
                    <a:pt x="13" y="9865"/>
                  </a:cubicBezTo>
                  <a:lnTo>
                    <a:pt x="12" y="9862"/>
                  </a:lnTo>
                  <a:close/>
                </a:path>
              </a:pathLst>
            </a:custGeom>
            <a:solidFill>
              <a:srgbClr val="EE3900"/>
            </a:solidFill>
            <a:ln w="0" cap="flat">
              <a:solidFill>
                <a:srgbClr val="EE3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0" name="Rectangle 39">
              <a:extLst>
                <a:ext uri="{FF2B5EF4-FFF2-40B4-BE49-F238E27FC236}">
                  <a16:creationId xmlns:a16="http://schemas.microsoft.com/office/drawing/2014/main" id="{CDCC3D4E-AA8A-4369-ACF7-92D0FF1A9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" y="1494"/>
              <a:ext cx="71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Senior 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Leaders</a:t>
              </a:r>
              <a:endParaRPr lang="en-US" altLang="en-US" sz="2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9" name="Rectangle 58">
              <a:extLst>
                <a:ext uri="{FF2B5EF4-FFF2-40B4-BE49-F238E27FC236}">
                  <a16:creationId xmlns:a16="http://schemas.microsoft.com/office/drawing/2014/main" id="{2FB10C4D-10B0-4248-B81B-5831FD4BF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286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60">
              <a:extLst>
                <a:ext uri="{FF2B5EF4-FFF2-40B4-BE49-F238E27FC236}">
                  <a16:creationId xmlns:a16="http://schemas.microsoft.com/office/drawing/2014/main" id="{ABC22BF3-0DC8-4BB9-A5A3-AA4165CCC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" y="314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8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379" y="365125"/>
            <a:ext cx="10974421" cy="1325563"/>
          </a:xfrm>
        </p:spPr>
        <p:txBody>
          <a:bodyPr/>
          <a:lstStyle/>
          <a:p>
            <a:r>
              <a:rPr lang="en-US" altLang="en-US" b="1" dirty="0" smtClean="0"/>
              <a:t>Managers and Supervisors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1800" b="1" dirty="0">
                <a:latin typeface="+mj-lt"/>
              </a:rPr>
              <a:t>Why is this group important?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600" b="1" dirty="0">
                <a:latin typeface="+mj-lt"/>
              </a:rPr>
              <a:t>Managers and supervisors are the other preferred sender of messages about change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600" b="1" dirty="0">
                <a:latin typeface="+mj-lt"/>
              </a:rPr>
              <a:t>This group has a unique and well-developed relationship with the employees being impacted by the change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–"/>
              <a:defRPr/>
            </a:pPr>
            <a:endParaRPr lang="en-US" altLang="en-US" sz="1600" b="1" dirty="0">
              <a:latin typeface="+mj-lt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1800" b="1" dirty="0">
                <a:latin typeface="+mj-lt"/>
              </a:rPr>
              <a:t>What is this group’s role?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600" b="1" dirty="0">
                <a:latin typeface="+mj-lt"/>
              </a:rPr>
              <a:t>Communicate the personal messages about the change with their direct reports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600" b="1" dirty="0">
                <a:latin typeface="+mj-lt"/>
              </a:rPr>
              <a:t>Conduct group and individual coaching sessions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600" b="1" dirty="0">
                <a:latin typeface="+mj-lt"/>
              </a:rPr>
              <a:t>Identify, analyze and manage resistance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600" b="1" dirty="0">
                <a:latin typeface="+mj-lt"/>
              </a:rPr>
              <a:t>Provide feedback to the rest of the change management ‘gears’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Management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CD50BC91-6EAD-43DF-9552-54FC0D5886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626" y="1690688"/>
            <a:ext cx="4436786" cy="4484824"/>
            <a:chOff x="398" y="1040"/>
            <a:chExt cx="2530" cy="2560"/>
          </a:xfrm>
        </p:grpSpPr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FA6C1E52-59A1-4CFC-89E5-3231D10F55D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8" y="1040"/>
              <a:ext cx="2530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C89E84-385D-4F6A-BA1F-6FC3E5749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1040"/>
              <a:ext cx="192" cy="115"/>
            </a:xfrm>
            <a:prstGeom prst="rect">
              <a:avLst/>
            </a:prstGeom>
            <a:solidFill>
              <a:srgbClr val="F98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56D137-9D5C-4194-8A79-D2F2EA986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1989"/>
              <a:ext cx="192" cy="115"/>
            </a:xfrm>
            <a:prstGeom prst="rect">
              <a:avLst/>
            </a:prstGeom>
            <a:solidFill>
              <a:srgbClr val="F98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3F16857-22E7-4603-8CFF-532419BCD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1700"/>
              <a:ext cx="195" cy="223"/>
            </a:xfrm>
            <a:custGeom>
              <a:avLst/>
              <a:gdLst>
                <a:gd name="T0" fmla="*/ 195 w 195"/>
                <a:gd name="T1" fmla="*/ 57 h 223"/>
                <a:gd name="T2" fmla="*/ 99 w 195"/>
                <a:gd name="T3" fmla="*/ 223 h 223"/>
                <a:gd name="T4" fmla="*/ 0 w 195"/>
                <a:gd name="T5" fmla="*/ 166 h 223"/>
                <a:gd name="T6" fmla="*/ 96 w 195"/>
                <a:gd name="T7" fmla="*/ 0 h 223"/>
                <a:gd name="T8" fmla="*/ 195 w 195"/>
                <a:gd name="T9" fmla="*/ 57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23">
                  <a:moveTo>
                    <a:pt x="195" y="57"/>
                  </a:moveTo>
                  <a:lnTo>
                    <a:pt x="99" y="223"/>
                  </a:lnTo>
                  <a:lnTo>
                    <a:pt x="0" y="166"/>
                  </a:lnTo>
                  <a:lnTo>
                    <a:pt x="96" y="0"/>
                  </a:lnTo>
                  <a:lnTo>
                    <a:pt x="195" y="57"/>
                  </a:lnTo>
                  <a:close/>
                </a:path>
              </a:pathLst>
            </a:custGeom>
            <a:solidFill>
              <a:srgbClr val="F98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5A237EE-4A3A-4F3E-B1EC-A2BECA035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1259"/>
              <a:ext cx="196" cy="223"/>
            </a:xfrm>
            <a:custGeom>
              <a:avLst/>
              <a:gdLst>
                <a:gd name="T0" fmla="*/ 100 w 196"/>
                <a:gd name="T1" fmla="*/ 0 h 223"/>
                <a:gd name="T2" fmla="*/ 196 w 196"/>
                <a:gd name="T3" fmla="*/ 166 h 223"/>
                <a:gd name="T4" fmla="*/ 96 w 196"/>
                <a:gd name="T5" fmla="*/ 223 h 223"/>
                <a:gd name="T6" fmla="*/ 0 w 196"/>
                <a:gd name="T7" fmla="*/ 57 h 223"/>
                <a:gd name="T8" fmla="*/ 100 w 196"/>
                <a:gd name="T9" fmla="*/ 0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100" y="0"/>
                  </a:moveTo>
                  <a:lnTo>
                    <a:pt x="196" y="166"/>
                  </a:lnTo>
                  <a:lnTo>
                    <a:pt x="96" y="223"/>
                  </a:lnTo>
                  <a:lnTo>
                    <a:pt x="0" y="5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98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AB01E65-2387-4D1D-BDA5-59A34FBB1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" y="1259"/>
              <a:ext cx="196" cy="223"/>
            </a:xfrm>
            <a:custGeom>
              <a:avLst/>
              <a:gdLst>
                <a:gd name="T0" fmla="*/ 0 w 196"/>
                <a:gd name="T1" fmla="*/ 166 h 223"/>
                <a:gd name="T2" fmla="*/ 96 w 196"/>
                <a:gd name="T3" fmla="*/ 0 h 223"/>
                <a:gd name="T4" fmla="*/ 196 w 196"/>
                <a:gd name="T5" fmla="*/ 57 h 223"/>
                <a:gd name="T6" fmla="*/ 100 w 196"/>
                <a:gd name="T7" fmla="*/ 223 h 223"/>
                <a:gd name="T8" fmla="*/ 0 w 196"/>
                <a:gd name="T9" fmla="*/ 166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0" y="166"/>
                  </a:moveTo>
                  <a:lnTo>
                    <a:pt x="96" y="0"/>
                  </a:lnTo>
                  <a:lnTo>
                    <a:pt x="196" y="57"/>
                  </a:lnTo>
                  <a:lnTo>
                    <a:pt x="100" y="223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98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982DEF-08DE-4B20-98B6-76D14673D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1700"/>
              <a:ext cx="196" cy="223"/>
            </a:xfrm>
            <a:custGeom>
              <a:avLst/>
              <a:gdLst>
                <a:gd name="T0" fmla="*/ 96 w 196"/>
                <a:gd name="T1" fmla="*/ 223 h 223"/>
                <a:gd name="T2" fmla="*/ 0 w 196"/>
                <a:gd name="T3" fmla="*/ 57 h 223"/>
                <a:gd name="T4" fmla="*/ 100 w 196"/>
                <a:gd name="T5" fmla="*/ 0 h 223"/>
                <a:gd name="T6" fmla="*/ 196 w 196"/>
                <a:gd name="T7" fmla="*/ 166 h 223"/>
                <a:gd name="T8" fmla="*/ 96 w 196"/>
                <a:gd name="T9" fmla="*/ 223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96" y="223"/>
                  </a:moveTo>
                  <a:lnTo>
                    <a:pt x="0" y="57"/>
                  </a:lnTo>
                  <a:lnTo>
                    <a:pt x="100" y="0"/>
                  </a:lnTo>
                  <a:lnTo>
                    <a:pt x="196" y="166"/>
                  </a:lnTo>
                  <a:lnTo>
                    <a:pt x="96" y="223"/>
                  </a:lnTo>
                  <a:close/>
                </a:path>
              </a:pathLst>
            </a:custGeom>
            <a:solidFill>
              <a:srgbClr val="F98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409D9E0-B38E-4414-BDB5-DD6B59446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1112"/>
              <a:ext cx="922" cy="9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8D26D72-1CAE-4D5F-A4B4-D967BEC82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8" y="1103"/>
              <a:ext cx="942" cy="939"/>
            </a:xfrm>
            <a:custGeom>
              <a:avLst/>
              <a:gdLst>
                <a:gd name="T0" fmla="*/ 0 w 9800"/>
                <a:gd name="T1" fmla="*/ 0 h 9799"/>
                <a:gd name="T2" fmla="*/ 0 w 9800"/>
                <a:gd name="T3" fmla="*/ 0 h 9799"/>
                <a:gd name="T4" fmla="*/ 0 w 9800"/>
                <a:gd name="T5" fmla="*/ 0 h 9799"/>
                <a:gd name="T6" fmla="*/ 0 w 9800"/>
                <a:gd name="T7" fmla="*/ 0 h 9799"/>
                <a:gd name="T8" fmla="*/ 0 w 9800"/>
                <a:gd name="T9" fmla="*/ 0 h 9799"/>
                <a:gd name="T10" fmla="*/ 0 w 9800"/>
                <a:gd name="T11" fmla="*/ 0 h 9799"/>
                <a:gd name="T12" fmla="*/ 0 w 9800"/>
                <a:gd name="T13" fmla="*/ 0 h 9799"/>
                <a:gd name="T14" fmla="*/ 0 w 9800"/>
                <a:gd name="T15" fmla="*/ 0 h 9799"/>
                <a:gd name="T16" fmla="*/ 0 w 9800"/>
                <a:gd name="T17" fmla="*/ 0 h 9799"/>
                <a:gd name="T18" fmla="*/ 0 w 9800"/>
                <a:gd name="T19" fmla="*/ 0 h 9799"/>
                <a:gd name="T20" fmla="*/ 0 w 9800"/>
                <a:gd name="T21" fmla="*/ 0 h 9799"/>
                <a:gd name="T22" fmla="*/ 0 w 9800"/>
                <a:gd name="T23" fmla="*/ 0 h 9799"/>
                <a:gd name="T24" fmla="*/ 0 w 9800"/>
                <a:gd name="T25" fmla="*/ 0 h 9799"/>
                <a:gd name="T26" fmla="*/ 0 w 9800"/>
                <a:gd name="T27" fmla="*/ 0 h 9799"/>
                <a:gd name="T28" fmla="*/ 0 w 9800"/>
                <a:gd name="T29" fmla="*/ 0 h 9799"/>
                <a:gd name="T30" fmla="*/ 0 w 9800"/>
                <a:gd name="T31" fmla="*/ 0 h 9799"/>
                <a:gd name="T32" fmla="*/ 0 w 9800"/>
                <a:gd name="T33" fmla="*/ 0 h 9799"/>
                <a:gd name="T34" fmla="*/ 0 w 9800"/>
                <a:gd name="T35" fmla="*/ 0 h 9799"/>
                <a:gd name="T36" fmla="*/ 0 w 9800"/>
                <a:gd name="T37" fmla="*/ 0 h 9799"/>
                <a:gd name="T38" fmla="*/ 0 w 9800"/>
                <a:gd name="T39" fmla="*/ 0 h 9799"/>
                <a:gd name="T40" fmla="*/ 0 w 9800"/>
                <a:gd name="T41" fmla="*/ 0 h 9799"/>
                <a:gd name="T42" fmla="*/ 0 w 9800"/>
                <a:gd name="T43" fmla="*/ 0 h 9799"/>
                <a:gd name="T44" fmla="*/ 0 w 9800"/>
                <a:gd name="T45" fmla="*/ 0 h 9799"/>
                <a:gd name="T46" fmla="*/ 0 w 9800"/>
                <a:gd name="T47" fmla="*/ 0 h 9799"/>
                <a:gd name="T48" fmla="*/ 0 w 9800"/>
                <a:gd name="T49" fmla="*/ 0 h 9799"/>
                <a:gd name="T50" fmla="*/ 0 w 9800"/>
                <a:gd name="T51" fmla="*/ 0 h 9799"/>
                <a:gd name="T52" fmla="*/ 0 w 9800"/>
                <a:gd name="T53" fmla="*/ 0 h 9799"/>
                <a:gd name="T54" fmla="*/ 0 w 9800"/>
                <a:gd name="T55" fmla="*/ 0 h 9799"/>
                <a:gd name="T56" fmla="*/ 0 w 9800"/>
                <a:gd name="T57" fmla="*/ 0 h 9799"/>
                <a:gd name="T58" fmla="*/ 0 w 9800"/>
                <a:gd name="T59" fmla="*/ 0 h 9799"/>
                <a:gd name="T60" fmla="*/ 0 w 9800"/>
                <a:gd name="T61" fmla="*/ 0 h 9799"/>
                <a:gd name="T62" fmla="*/ 0 w 9800"/>
                <a:gd name="T63" fmla="*/ 0 h 9799"/>
                <a:gd name="T64" fmla="*/ 0 w 9800"/>
                <a:gd name="T65" fmla="*/ 0 h 9799"/>
                <a:gd name="T66" fmla="*/ 0 w 9800"/>
                <a:gd name="T67" fmla="*/ 0 h 9799"/>
                <a:gd name="T68" fmla="*/ 0 w 9800"/>
                <a:gd name="T69" fmla="*/ 0 h 9799"/>
                <a:gd name="T70" fmla="*/ 0 w 9800"/>
                <a:gd name="T71" fmla="*/ 0 h 9799"/>
                <a:gd name="T72" fmla="*/ 0 w 9800"/>
                <a:gd name="T73" fmla="*/ 0 h 9799"/>
                <a:gd name="T74" fmla="*/ 0 w 9800"/>
                <a:gd name="T75" fmla="*/ 0 h 9799"/>
                <a:gd name="T76" fmla="*/ 0 w 9800"/>
                <a:gd name="T77" fmla="*/ 0 h 9799"/>
                <a:gd name="T78" fmla="*/ 0 w 9800"/>
                <a:gd name="T79" fmla="*/ 0 h 9799"/>
                <a:gd name="T80" fmla="*/ 0 w 9800"/>
                <a:gd name="T81" fmla="*/ 0 h 9799"/>
                <a:gd name="T82" fmla="*/ 0 w 9800"/>
                <a:gd name="T83" fmla="*/ 0 h 9799"/>
                <a:gd name="T84" fmla="*/ 0 w 9800"/>
                <a:gd name="T85" fmla="*/ 0 h 9799"/>
                <a:gd name="T86" fmla="*/ 0 w 9800"/>
                <a:gd name="T87" fmla="*/ 0 h 9799"/>
                <a:gd name="T88" fmla="*/ 0 w 9800"/>
                <a:gd name="T89" fmla="*/ 0 h 9799"/>
                <a:gd name="T90" fmla="*/ 0 w 9800"/>
                <a:gd name="T91" fmla="*/ 0 h 9799"/>
                <a:gd name="T92" fmla="*/ 0 w 9800"/>
                <a:gd name="T93" fmla="*/ 0 h 9799"/>
                <a:gd name="T94" fmla="*/ 0 w 9800"/>
                <a:gd name="T95" fmla="*/ 0 h 9799"/>
                <a:gd name="T96" fmla="*/ 0 w 9800"/>
                <a:gd name="T97" fmla="*/ 0 h 9799"/>
                <a:gd name="T98" fmla="*/ 0 w 9800"/>
                <a:gd name="T99" fmla="*/ 0 h 9799"/>
                <a:gd name="T100" fmla="*/ 0 w 9800"/>
                <a:gd name="T101" fmla="*/ 0 h 9799"/>
                <a:gd name="T102" fmla="*/ 0 w 9800"/>
                <a:gd name="T103" fmla="*/ 0 h 9799"/>
                <a:gd name="T104" fmla="*/ 0 w 9800"/>
                <a:gd name="T105" fmla="*/ 0 h 9799"/>
                <a:gd name="T106" fmla="*/ 0 w 9800"/>
                <a:gd name="T107" fmla="*/ 0 h 9799"/>
                <a:gd name="T108" fmla="*/ 0 w 9800"/>
                <a:gd name="T109" fmla="*/ 0 h 9799"/>
                <a:gd name="T110" fmla="*/ 0 w 9800"/>
                <a:gd name="T111" fmla="*/ 0 h 9799"/>
                <a:gd name="T112" fmla="*/ 0 w 9800"/>
                <a:gd name="T113" fmla="*/ 0 h 9799"/>
                <a:gd name="T114" fmla="*/ 0 w 9800"/>
                <a:gd name="T115" fmla="*/ 0 h 9799"/>
                <a:gd name="T116" fmla="*/ 0 w 9800"/>
                <a:gd name="T117" fmla="*/ 0 h 97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800" h="9799">
                  <a:moveTo>
                    <a:pt x="196" y="4869"/>
                  </a:moveTo>
                  <a:lnTo>
                    <a:pt x="1" y="4899"/>
                  </a:lnTo>
                  <a:lnTo>
                    <a:pt x="3" y="4775"/>
                  </a:lnTo>
                  <a:lnTo>
                    <a:pt x="8" y="4650"/>
                  </a:lnTo>
                  <a:lnTo>
                    <a:pt x="16" y="4524"/>
                  </a:lnTo>
                  <a:lnTo>
                    <a:pt x="27" y="4401"/>
                  </a:lnTo>
                  <a:lnTo>
                    <a:pt x="58" y="4157"/>
                  </a:lnTo>
                  <a:lnTo>
                    <a:pt x="101" y="3916"/>
                  </a:lnTo>
                  <a:lnTo>
                    <a:pt x="155" y="3679"/>
                  </a:lnTo>
                  <a:lnTo>
                    <a:pt x="221" y="3446"/>
                  </a:lnTo>
                  <a:lnTo>
                    <a:pt x="298" y="3218"/>
                  </a:lnTo>
                  <a:lnTo>
                    <a:pt x="385" y="2996"/>
                  </a:lnTo>
                  <a:lnTo>
                    <a:pt x="484" y="2778"/>
                  </a:lnTo>
                  <a:lnTo>
                    <a:pt x="592" y="2567"/>
                  </a:lnTo>
                  <a:lnTo>
                    <a:pt x="710" y="2362"/>
                  </a:lnTo>
                  <a:lnTo>
                    <a:pt x="837" y="2163"/>
                  </a:lnTo>
                  <a:lnTo>
                    <a:pt x="973" y="1971"/>
                  </a:lnTo>
                  <a:lnTo>
                    <a:pt x="1119" y="1786"/>
                  </a:lnTo>
                  <a:lnTo>
                    <a:pt x="1273" y="1608"/>
                  </a:lnTo>
                  <a:lnTo>
                    <a:pt x="1435" y="1437"/>
                  </a:lnTo>
                  <a:lnTo>
                    <a:pt x="1605" y="1275"/>
                  </a:lnTo>
                  <a:lnTo>
                    <a:pt x="1782" y="1121"/>
                  </a:lnTo>
                  <a:lnTo>
                    <a:pt x="1968" y="975"/>
                  </a:lnTo>
                  <a:lnTo>
                    <a:pt x="2160" y="839"/>
                  </a:lnTo>
                  <a:lnTo>
                    <a:pt x="2358" y="711"/>
                  </a:lnTo>
                  <a:lnTo>
                    <a:pt x="2563" y="593"/>
                  </a:lnTo>
                  <a:lnTo>
                    <a:pt x="2774" y="485"/>
                  </a:lnTo>
                  <a:lnTo>
                    <a:pt x="2991" y="386"/>
                  </a:lnTo>
                  <a:lnTo>
                    <a:pt x="3213" y="298"/>
                  </a:lnTo>
                  <a:lnTo>
                    <a:pt x="3441" y="221"/>
                  </a:lnTo>
                  <a:lnTo>
                    <a:pt x="3674" y="155"/>
                  </a:lnTo>
                  <a:lnTo>
                    <a:pt x="3910" y="100"/>
                  </a:lnTo>
                  <a:lnTo>
                    <a:pt x="4151" y="57"/>
                  </a:lnTo>
                  <a:lnTo>
                    <a:pt x="4396" y="26"/>
                  </a:lnTo>
                  <a:lnTo>
                    <a:pt x="4521" y="14"/>
                  </a:lnTo>
                  <a:lnTo>
                    <a:pt x="4646" y="7"/>
                  </a:lnTo>
                  <a:lnTo>
                    <a:pt x="4771" y="2"/>
                  </a:lnTo>
                  <a:lnTo>
                    <a:pt x="4898" y="0"/>
                  </a:lnTo>
                  <a:lnTo>
                    <a:pt x="5027" y="2"/>
                  </a:lnTo>
                  <a:lnTo>
                    <a:pt x="5152" y="7"/>
                  </a:lnTo>
                  <a:lnTo>
                    <a:pt x="5277" y="15"/>
                  </a:lnTo>
                  <a:lnTo>
                    <a:pt x="5401" y="26"/>
                  </a:lnTo>
                  <a:lnTo>
                    <a:pt x="5645" y="57"/>
                  </a:lnTo>
                  <a:lnTo>
                    <a:pt x="5886" y="100"/>
                  </a:lnTo>
                  <a:lnTo>
                    <a:pt x="6123" y="154"/>
                  </a:lnTo>
                  <a:lnTo>
                    <a:pt x="6356" y="220"/>
                  </a:lnTo>
                  <a:lnTo>
                    <a:pt x="6584" y="297"/>
                  </a:lnTo>
                  <a:lnTo>
                    <a:pt x="6806" y="384"/>
                  </a:lnTo>
                  <a:lnTo>
                    <a:pt x="7024" y="483"/>
                  </a:lnTo>
                  <a:lnTo>
                    <a:pt x="7235" y="591"/>
                  </a:lnTo>
                  <a:lnTo>
                    <a:pt x="7440" y="709"/>
                  </a:lnTo>
                  <a:lnTo>
                    <a:pt x="7639" y="836"/>
                  </a:lnTo>
                  <a:lnTo>
                    <a:pt x="7831" y="972"/>
                  </a:lnTo>
                  <a:lnTo>
                    <a:pt x="8016" y="1118"/>
                  </a:lnTo>
                  <a:lnTo>
                    <a:pt x="8194" y="1272"/>
                  </a:lnTo>
                  <a:lnTo>
                    <a:pt x="8365" y="1434"/>
                  </a:lnTo>
                  <a:lnTo>
                    <a:pt x="8527" y="1604"/>
                  </a:lnTo>
                  <a:lnTo>
                    <a:pt x="8681" y="1782"/>
                  </a:lnTo>
                  <a:lnTo>
                    <a:pt x="8826" y="1967"/>
                  </a:lnTo>
                  <a:lnTo>
                    <a:pt x="8963" y="2158"/>
                  </a:lnTo>
                  <a:lnTo>
                    <a:pt x="9091" y="2357"/>
                  </a:lnTo>
                  <a:lnTo>
                    <a:pt x="9209" y="2562"/>
                  </a:lnTo>
                  <a:lnTo>
                    <a:pt x="9317" y="2773"/>
                  </a:lnTo>
                  <a:lnTo>
                    <a:pt x="9415" y="2990"/>
                  </a:lnTo>
                  <a:lnTo>
                    <a:pt x="9503" y="3212"/>
                  </a:lnTo>
                  <a:lnTo>
                    <a:pt x="9580" y="3440"/>
                  </a:lnTo>
                  <a:lnTo>
                    <a:pt x="9646" y="3673"/>
                  </a:lnTo>
                  <a:lnTo>
                    <a:pt x="9701" y="3909"/>
                  </a:lnTo>
                  <a:lnTo>
                    <a:pt x="9744" y="4150"/>
                  </a:lnTo>
                  <a:lnTo>
                    <a:pt x="9775" y="4395"/>
                  </a:lnTo>
                  <a:lnTo>
                    <a:pt x="9786" y="4521"/>
                  </a:lnTo>
                  <a:lnTo>
                    <a:pt x="9794" y="4645"/>
                  </a:lnTo>
                  <a:lnTo>
                    <a:pt x="9799" y="4771"/>
                  </a:lnTo>
                  <a:lnTo>
                    <a:pt x="9800" y="4897"/>
                  </a:lnTo>
                  <a:lnTo>
                    <a:pt x="9800" y="5025"/>
                  </a:lnTo>
                  <a:lnTo>
                    <a:pt x="9795" y="5151"/>
                  </a:lnTo>
                  <a:lnTo>
                    <a:pt x="9787" y="5276"/>
                  </a:lnTo>
                  <a:lnTo>
                    <a:pt x="9776" y="5400"/>
                  </a:lnTo>
                  <a:lnTo>
                    <a:pt x="9745" y="5644"/>
                  </a:lnTo>
                  <a:lnTo>
                    <a:pt x="9702" y="5885"/>
                  </a:lnTo>
                  <a:lnTo>
                    <a:pt x="9648" y="6122"/>
                  </a:lnTo>
                  <a:lnTo>
                    <a:pt x="9582" y="6355"/>
                  </a:lnTo>
                  <a:lnTo>
                    <a:pt x="9505" y="6583"/>
                  </a:lnTo>
                  <a:lnTo>
                    <a:pt x="9418" y="6805"/>
                  </a:lnTo>
                  <a:lnTo>
                    <a:pt x="9319" y="7023"/>
                  </a:lnTo>
                  <a:lnTo>
                    <a:pt x="9211" y="7234"/>
                  </a:lnTo>
                  <a:lnTo>
                    <a:pt x="9093" y="7439"/>
                  </a:lnTo>
                  <a:lnTo>
                    <a:pt x="8966" y="7638"/>
                  </a:lnTo>
                  <a:lnTo>
                    <a:pt x="8830" y="7830"/>
                  </a:lnTo>
                  <a:lnTo>
                    <a:pt x="8684" y="8015"/>
                  </a:lnTo>
                  <a:lnTo>
                    <a:pt x="8530" y="8193"/>
                  </a:lnTo>
                  <a:lnTo>
                    <a:pt x="8368" y="8364"/>
                  </a:lnTo>
                  <a:lnTo>
                    <a:pt x="8197" y="8526"/>
                  </a:lnTo>
                  <a:lnTo>
                    <a:pt x="8020" y="8680"/>
                  </a:lnTo>
                  <a:lnTo>
                    <a:pt x="7835" y="8825"/>
                  </a:lnTo>
                  <a:lnTo>
                    <a:pt x="7643" y="8962"/>
                  </a:lnTo>
                  <a:lnTo>
                    <a:pt x="7444" y="9090"/>
                  </a:lnTo>
                  <a:lnTo>
                    <a:pt x="7239" y="9208"/>
                  </a:lnTo>
                  <a:lnTo>
                    <a:pt x="7028" y="9316"/>
                  </a:lnTo>
                  <a:lnTo>
                    <a:pt x="6810" y="9414"/>
                  </a:lnTo>
                  <a:lnTo>
                    <a:pt x="6588" y="9502"/>
                  </a:lnTo>
                  <a:lnTo>
                    <a:pt x="6360" y="9579"/>
                  </a:lnTo>
                  <a:lnTo>
                    <a:pt x="6127" y="9645"/>
                  </a:lnTo>
                  <a:lnTo>
                    <a:pt x="5890" y="9700"/>
                  </a:lnTo>
                  <a:lnTo>
                    <a:pt x="5648" y="9743"/>
                  </a:lnTo>
                  <a:lnTo>
                    <a:pt x="5404" y="9774"/>
                  </a:lnTo>
                  <a:lnTo>
                    <a:pt x="5278" y="9785"/>
                  </a:lnTo>
                  <a:lnTo>
                    <a:pt x="5153" y="9793"/>
                  </a:lnTo>
                  <a:lnTo>
                    <a:pt x="5028" y="9798"/>
                  </a:lnTo>
                  <a:lnTo>
                    <a:pt x="4901" y="9799"/>
                  </a:lnTo>
                  <a:lnTo>
                    <a:pt x="4777" y="9799"/>
                  </a:lnTo>
                  <a:lnTo>
                    <a:pt x="4651" y="9794"/>
                  </a:lnTo>
                  <a:lnTo>
                    <a:pt x="4525" y="9786"/>
                  </a:lnTo>
                  <a:lnTo>
                    <a:pt x="4402" y="9775"/>
                  </a:lnTo>
                  <a:lnTo>
                    <a:pt x="4158" y="9744"/>
                  </a:lnTo>
                  <a:lnTo>
                    <a:pt x="3917" y="9701"/>
                  </a:lnTo>
                  <a:lnTo>
                    <a:pt x="3680" y="9647"/>
                  </a:lnTo>
                  <a:lnTo>
                    <a:pt x="3447" y="9581"/>
                  </a:lnTo>
                  <a:lnTo>
                    <a:pt x="3219" y="9504"/>
                  </a:lnTo>
                  <a:lnTo>
                    <a:pt x="2997" y="9417"/>
                  </a:lnTo>
                  <a:lnTo>
                    <a:pt x="2779" y="9318"/>
                  </a:lnTo>
                  <a:lnTo>
                    <a:pt x="2568" y="9210"/>
                  </a:lnTo>
                  <a:lnTo>
                    <a:pt x="2363" y="9092"/>
                  </a:lnTo>
                  <a:lnTo>
                    <a:pt x="2164" y="8965"/>
                  </a:lnTo>
                  <a:lnTo>
                    <a:pt x="1972" y="8829"/>
                  </a:lnTo>
                  <a:lnTo>
                    <a:pt x="1787" y="8683"/>
                  </a:lnTo>
                  <a:lnTo>
                    <a:pt x="1609" y="8529"/>
                  </a:lnTo>
                  <a:lnTo>
                    <a:pt x="1438" y="8367"/>
                  </a:lnTo>
                  <a:lnTo>
                    <a:pt x="1276" y="8196"/>
                  </a:lnTo>
                  <a:lnTo>
                    <a:pt x="1122" y="8019"/>
                  </a:lnTo>
                  <a:lnTo>
                    <a:pt x="976" y="7834"/>
                  </a:lnTo>
                  <a:lnTo>
                    <a:pt x="840" y="7642"/>
                  </a:lnTo>
                  <a:lnTo>
                    <a:pt x="712" y="7443"/>
                  </a:lnTo>
                  <a:lnTo>
                    <a:pt x="594" y="7238"/>
                  </a:lnTo>
                  <a:lnTo>
                    <a:pt x="486" y="7027"/>
                  </a:lnTo>
                  <a:lnTo>
                    <a:pt x="387" y="6809"/>
                  </a:lnTo>
                  <a:lnTo>
                    <a:pt x="299" y="6587"/>
                  </a:lnTo>
                  <a:lnTo>
                    <a:pt x="222" y="6359"/>
                  </a:lnTo>
                  <a:lnTo>
                    <a:pt x="156" y="6126"/>
                  </a:lnTo>
                  <a:lnTo>
                    <a:pt x="101" y="5890"/>
                  </a:lnTo>
                  <a:lnTo>
                    <a:pt x="58" y="5647"/>
                  </a:lnTo>
                  <a:lnTo>
                    <a:pt x="27" y="5403"/>
                  </a:lnTo>
                  <a:lnTo>
                    <a:pt x="15" y="5277"/>
                  </a:lnTo>
                  <a:lnTo>
                    <a:pt x="8" y="5152"/>
                  </a:lnTo>
                  <a:lnTo>
                    <a:pt x="3" y="5027"/>
                  </a:lnTo>
                  <a:lnTo>
                    <a:pt x="1" y="4900"/>
                  </a:lnTo>
                  <a:cubicBezTo>
                    <a:pt x="0" y="4851"/>
                    <a:pt x="36" y="4809"/>
                    <a:pt x="84" y="4800"/>
                  </a:cubicBezTo>
                  <a:cubicBezTo>
                    <a:pt x="133" y="4792"/>
                    <a:pt x="180" y="4821"/>
                    <a:pt x="196" y="4867"/>
                  </a:cubicBezTo>
                  <a:lnTo>
                    <a:pt x="196" y="4869"/>
                  </a:lnTo>
                  <a:close/>
                  <a:moveTo>
                    <a:pt x="6" y="4931"/>
                  </a:moveTo>
                  <a:lnTo>
                    <a:pt x="201" y="4898"/>
                  </a:lnTo>
                  <a:lnTo>
                    <a:pt x="202" y="5019"/>
                  </a:lnTo>
                  <a:lnTo>
                    <a:pt x="207" y="5140"/>
                  </a:lnTo>
                  <a:lnTo>
                    <a:pt x="215" y="5259"/>
                  </a:lnTo>
                  <a:lnTo>
                    <a:pt x="225" y="5377"/>
                  </a:lnTo>
                  <a:lnTo>
                    <a:pt x="255" y="5613"/>
                  </a:lnTo>
                  <a:lnTo>
                    <a:pt x="296" y="5844"/>
                  </a:lnTo>
                  <a:lnTo>
                    <a:pt x="349" y="6072"/>
                  </a:lnTo>
                  <a:lnTo>
                    <a:pt x="412" y="6295"/>
                  </a:lnTo>
                  <a:lnTo>
                    <a:pt x="485" y="6513"/>
                  </a:lnTo>
                  <a:lnTo>
                    <a:pt x="570" y="6727"/>
                  </a:lnTo>
                  <a:lnTo>
                    <a:pt x="663" y="6935"/>
                  </a:lnTo>
                  <a:lnTo>
                    <a:pt x="768" y="7138"/>
                  </a:lnTo>
                  <a:lnTo>
                    <a:pt x="881" y="7335"/>
                  </a:lnTo>
                  <a:lnTo>
                    <a:pt x="1003" y="7526"/>
                  </a:lnTo>
                  <a:lnTo>
                    <a:pt x="1134" y="7710"/>
                  </a:lnTo>
                  <a:lnTo>
                    <a:pt x="1273" y="7888"/>
                  </a:lnTo>
                  <a:lnTo>
                    <a:pt x="1421" y="8059"/>
                  </a:lnTo>
                  <a:lnTo>
                    <a:pt x="1577" y="8222"/>
                  </a:lnTo>
                  <a:lnTo>
                    <a:pt x="1739" y="8378"/>
                  </a:lnTo>
                  <a:lnTo>
                    <a:pt x="1910" y="8526"/>
                  </a:lnTo>
                  <a:lnTo>
                    <a:pt x="2087" y="8665"/>
                  </a:lnTo>
                  <a:lnTo>
                    <a:pt x="2272" y="8796"/>
                  </a:lnTo>
                  <a:lnTo>
                    <a:pt x="2462" y="8919"/>
                  </a:lnTo>
                  <a:lnTo>
                    <a:pt x="2659" y="9032"/>
                  </a:lnTo>
                  <a:lnTo>
                    <a:pt x="2862" y="9136"/>
                  </a:lnTo>
                  <a:lnTo>
                    <a:pt x="3070" y="9230"/>
                  </a:lnTo>
                  <a:lnTo>
                    <a:pt x="3284" y="9314"/>
                  </a:lnTo>
                  <a:lnTo>
                    <a:pt x="3502" y="9388"/>
                  </a:lnTo>
                  <a:lnTo>
                    <a:pt x="3724" y="9452"/>
                  </a:lnTo>
                  <a:lnTo>
                    <a:pt x="3952" y="9505"/>
                  </a:lnTo>
                  <a:lnTo>
                    <a:pt x="4183" y="9546"/>
                  </a:lnTo>
                  <a:lnTo>
                    <a:pt x="4420" y="9576"/>
                  </a:lnTo>
                  <a:lnTo>
                    <a:pt x="4538" y="9587"/>
                  </a:lnTo>
                  <a:lnTo>
                    <a:pt x="4658" y="9595"/>
                  </a:lnTo>
                  <a:lnTo>
                    <a:pt x="4778" y="9599"/>
                  </a:lnTo>
                  <a:lnTo>
                    <a:pt x="4899" y="9599"/>
                  </a:lnTo>
                  <a:lnTo>
                    <a:pt x="5020" y="9598"/>
                  </a:lnTo>
                  <a:lnTo>
                    <a:pt x="5140" y="9594"/>
                  </a:lnTo>
                  <a:lnTo>
                    <a:pt x="5261" y="9586"/>
                  </a:lnTo>
                  <a:lnTo>
                    <a:pt x="5378" y="9576"/>
                  </a:lnTo>
                  <a:lnTo>
                    <a:pt x="5614" y="9546"/>
                  </a:lnTo>
                  <a:lnTo>
                    <a:pt x="5845" y="9505"/>
                  </a:lnTo>
                  <a:lnTo>
                    <a:pt x="6073" y="9453"/>
                  </a:lnTo>
                  <a:lnTo>
                    <a:pt x="6296" y="9389"/>
                  </a:lnTo>
                  <a:lnTo>
                    <a:pt x="6514" y="9316"/>
                  </a:lnTo>
                  <a:lnTo>
                    <a:pt x="6728" y="9232"/>
                  </a:lnTo>
                  <a:lnTo>
                    <a:pt x="6936" y="9138"/>
                  </a:lnTo>
                  <a:lnTo>
                    <a:pt x="7139" y="9034"/>
                  </a:lnTo>
                  <a:lnTo>
                    <a:pt x="7336" y="8921"/>
                  </a:lnTo>
                  <a:lnTo>
                    <a:pt x="7527" y="8799"/>
                  </a:lnTo>
                  <a:lnTo>
                    <a:pt x="7711" y="8668"/>
                  </a:lnTo>
                  <a:lnTo>
                    <a:pt x="7889" y="8528"/>
                  </a:lnTo>
                  <a:lnTo>
                    <a:pt x="8060" y="8381"/>
                  </a:lnTo>
                  <a:lnTo>
                    <a:pt x="8223" y="8225"/>
                  </a:lnTo>
                  <a:lnTo>
                    <a:pt x="8379" y="8063"/>
                  </a:lnTo>
                  <a:lnTo>
                    <a:pt x="8527" y="7892"/>
                  </a:lnTo>
                  <a:lnTo>
                    <a:pt x="8666" y="7715"/>
                  </a:lnTo>
                  <a:lnTo>
                    <a:pt x="8797" y="7530"/>
                  </a:lnTo>
                  <a:lnTo>
                    <a:pt x="8920" y="7340"/>
                  </a:lnTo>
                  <a:lnTo>
                    <a:pt x="9033" y="7143"/>
                  </a:lnTo>
                  <a:lnTo>
                    <a:pt x="9137" y="6940"/>
                  </a:lnTo>
                  <a:lnTo>
                    <a:pt x="9231" y="6732"/>
                  </a:lnTo>
                  <a:lnTo>
                    <a:pt x="9315" y="6519"/>
                  </a:lnTo>
                  <a:lnTo>
                    <a:pt x="9389" y="6301"/>
                  </a:lnTo>
                  <a:lnTo>
                    <a:pt x="9453" y="6077"/>
                  </a:lnTo>
                  <a:lnTo>
                    <a:pt x="9506" y="5850"/>
                  </a:lnTo>
                  <a:lnTo>
                    <a:pt x="9547" y="5619"/>
                  </a:lnTo>
                  <a:lnTo>
                    <a:pt x="9577" y="5382"/>
                  </a:lnTo>
                  <a:lnTo>
                    <a:pt x="9588" y="5263"/>
                  </a:lnTo>
                  <a:lnTo>
                    <a:pt x="9596" y="5144"/>
                  </a:lnTo>
                  <a:lnTo>
                    <a:pt x="9600" y="5024"/>
                  </a:lnTo>
                  <a:lnTo>
                    <a:pt x="9600" y="4900"/>
                  </a:lnTo>
                  <a:lnTo>
                    <a:pt x="9599" y="4778"/>
                  </a:lnTo>
                  <a:lnTo>
                    <a:pt x="9595" y="4658"/>
                  </a:lnTo>
                  <a:lnTo>
                    <a:pt x="9587" y="4538"/>
                  </a:lnTo>
                  <a:lnTo>
                    <a:pt x="9577" y="4421"/>
                  </a:lnTo>
                  <a:lnTo>
                    <a:pt x="9547" y="4185"/>
                  </a:lnTo>
                  <a:lnTo>
                    <a:pt x="9506" y="3954"/>
                  </a:lnTo>
                  <a:lnTo>
                    <a:pt x="9454" y="3727"/>
                  </a:lnTo>
                  <a:lnTo>
                    <a:pt x="9390" y="3504"/>
                  </a:lnTo>
                  <a:lnTo>
                    <a:pt x="9317" y="3286"/>
                  </a:lnTo>
                  <a:lnTo>
                    <a:pt x="9233" y="3073"/>
                  </a:lnTo>
                  <a:lnTo>
                    <a:pt x="9139" y="2865"/>
                  </a:lnTo>
                  <a:lnTo>
                    <a:pt x="9035" y="2662"/>
                  </a:lnTo>
                  <a:lnTo>
                    <a:pt x="8922" y="2465"/>
                  </a:lnTo>
                  <a:lnTo>
                    <a:pt x="8800" y="2275"/>
                  </a:lnTo>
                  <a:lnTo>
                    <a:pt x="8669" y="2090"/>
                  </a:lnTo>
                  <a:lnTo>
                    <a:pt x="8529" y="1912"/>
                  </a:lnTo>
                  <a:lnTo>
                    <a:pt x="8382" y="1742"/>
                  </a:lnTo>
                  <a:lnTo>
                    <a:pt x="8226" y="1579"/>
                  </a:lnTo>
                  <a:lnTo>
                    <a:pt x="8064" y="1423"/>
                  </a:lnTo>
                  <a:lnTo>
                    <a:pt x="7893" y="1275"/>
                  </a:lnTo>
                  <a:lnTo>
                    <a:pt x="7716" y="1136"/>
                  </a:lnTo>
                  <a:lnTo>
                    <a:pt x="7531" y="1005"/>
                  </a:lnTo>
                  <a:lnTo>
                    <a:pt x="7341" y="882"/>
                  </a:lnTo>
                  <a:lnTo>
                    <a:pt x="7144" y="769"/>
                  </a:lnTo>
                  <a:lnTo>
                    <a:pt x="6941" y="665"/>
                  </a:lnTo>
                  <a:lnTo>
                    <a:pt x="6733" y="571"/>
                  </a:lnTo>
                  <a:lnTo>
                    <a:pt x="6520" y="487"/>
                  </a:lnTo>
                  <a:lnTo>
                    <a:pt x="6302" y="413"/>
                  </a:lnTo>
                  <a:lnTo>
                    <a:pt x="6078" y="349"/>
                  </a:lnTo>
                  <a:lnTo>
                    <a:pt x="5851" y="296"/>
                  </a:lnTo>
                  <a:lnTo>
                    <a:pt x="5620" y="255"/>
                  </a:lnTo>
                  <a:lnTo>
                    <a:pt x="5383" y="225"/>
                  </a:lnTo>
                  <a:lnTo>
                    <a:pt x="5264" y="214"/>
                  </a:lnTo>
                  <a:lnTo>
                    <a:pt x="5145" y="206"/>
                  </a:lnTo>
                  <a:lnTo>
                    <a:pt x="5024" y="202"/>
                  </a:lnTo>
                  <a:lnTo>
                    <a:pt x="4901" y="200"/>
                  </a:lnTo>
                  <a:lnTo>
                    <a:pt x="4780" y="201"/>
                  </a:lnTo>
                  <a:lnTo>
                    <a:pt x="4659" y="206"/>
                  </a:lnTo>
                  <a:lnTo>
                    <a:pt x="4539" y="214"/>
                  </a:lnTo>
                  <a:lnTo>
                    <a:pt x="4422" y="224"/>
                  </a:lnTo>
                  <a:lnTo>
                    <a:pt x="4186" y="254"/>
                  </a:lnTo>
                  <a:lnTo>
                    <a:pt x="3956" y="295"/>
                  </a:lnTo>
                  <a:lnTo>
                    <a:pt x="3728" y="348"/>
                  </a:lnTo>
                  <a:lnTo>
                    <a:pt x="3505" y="411"/>
                  </a:lnTo>
                  <a:lnTo>
                    <a:pt x="3287" y="484"/>
                  </a:lnTo>
                  <a:lnTo>
                    <a:pt x="3074" y="569"/>
                  </a:lnTo>
                  <a:lnTo>
                    <a:pt x="2866" y="662"/>
                  </a:lnTo>
                  <a:lnTo>
                    <a:pt x="2663" y="767"/>
                  </a:lnTo>
                  <a:lnTo>
                    <a:pt x="2466" y="880"/>
                  </a:lnTo>
                  <a:lnTo>
                    <a:pt x="2275" y="1002"/>
                  </a:lnTo>
                  <a:lnTo>
                    <a:pt x="2091" y="1133"/>
                  </a:lnTo>
                  <a:lnTo>
                    <a:pt x="1914" y="1272"/>
                  </a:lnTo>
                  <a:lnTo>
                    <a:pt x="1743" y="1420"/>
                  </a:lnTo>
                  <a:lnTo>
                    <a:pt x="1580" y="1576"/>
                  </a:lnTo>
                  <a:lnTo>
                    <a:pt x="1424" y="1738"/>
                  </a:lnTo>
                  <a:lnTo>
                    <a:pt x="1276" y="1909"/>
                  </a:lnTo>
                  <a:lnTo>
                    <a:pt x="1137" y="2086"/>
                  </a:lnTo>
                  <a:lnTo>
                    <a:pt x="1006" y="2271"/>
                  </a:lnTo>
                  <a:lnTo>
                    <a:pt x="883" y="2461"/>
                  </a:lnTo>
                  <a:lnTo>
                    <a:pt x="770" y="2658"/>
                  </a:lnTo>
                  <a:lnTo>
                    <a:pt x="666" y="2861"/>
                  </a:lnTo>
                  <a:lnTo>
                    <a:pt x="572" y="3069"/>
                  </a:lnTo>
                  <a:lnTo>
                    <a:pt x="488" y="3283"/>
                  </a:lnTo>
                  <a:lnTo>
                    <a:pt x="414" y="3501"/>
                  </a:lnTo>
                  <a:lnTo>
                    <a:pt x="350" y="3723"/>
                  </a:lnTo>
                  <a:lnTo>
                    <a:pt x="297" y="3951"/>
                  </a:lnTo>
                  <a:lnTo>
                    <a:pt x="256" y="4182"/>
                  </a:lnTo>
                  <a:lnTo>
                    <a:pt x="226" y="4419"/>
                  </a:lnTo>
                  <a:lnTo>
                    <a:pt x="215" y="4537"/>
                  </a:lnTo>
                  <a:lnTo>
                    <a:pt x="207" y="4657"/>
                  </a:lnTo>
                  <a:lnTo>
                    <a:pt x="203" y="4778"/>
                  </a:lnTo>
                  <a:lnTo>
                    <a:pt x="201" y="4902"/>
                  </a:lnTo>
                  <a:cubicBezTo>
                    <a:pt x="201" y="4950"/>
                    <a:pt x="165" y="4992"/>
                    <a:pt x="117" y="4999"/>
                  </a:cubicBezTo>
                  <a:cubicBezTo>
                    <a:pt x="69" y="5007"/>
                    <a:pt x="22" y="4978"/>
                    <a:pt x="7" y="4932"/>
                  </a:cubicBezTo>
                  <a:lnTo>
                    <a:pt x="6" y="4931"/>
                  </a:lnTo>
                  <a:close/>
                </a:path>
              </a:pathLst>
            </a:custGeom>
            <a:solidFill>
              <a:srgbClr val="F98D43"/>
            </a:solidFill>
            <a:ln w="0" cap="flat">
              <a:solidFill>
                <a:srgbClr val="F98D4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25FF2D-B7F4-4C3B-9358-22D76602F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" y="1442"/>
              <a:ext cx="55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Managers and 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Supervisors</a:t>
              </a:r>
              <a:endParaRPr lang="en-US" altLang="en-US" sz="2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25E52C4-36AA-4663-A68F-68B4251CB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" y="1580"/>
              <a:ext cx="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437A71-5AEC-4D4D-BE27-4F3025AA8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" y="1768"/>
              <a:ext cx="192" cy="116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AE25BB0-B73D-4949-9728-F7D14990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" y="2718"/>
              <a:ext cx="192" cy="115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5F84E1B-BBD4-4BF0-BC4C-C548C8A3E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2429"/>
              <a:ext cx="195" cy="223"/>
            </a:xfrm>
            <a:custGeom>
              <a:avLst/>
              <a:gdLst>
                <a:gd name="T0" fmla="*/ 195 w 195"/>
                <a:gd name="T1" fmla="*/ 57 h 223"/>
                <a:gd name="T2" fmla="*/ 99 w 195"/>
                <a:gd name="T3" fmla="*/ 223 h 223"/>
                <a:gd name="T4" fmla="*/ 0 w 195"/>
                <a:gd name="T5" fmla="*/ 166 h 223"/>
                <a:gd name="T6" fmla="*/ 96 w 195"/>
                <a:gd name="T7" fmla="*/ 0 h 223"/>
                <a:gd name="T8" fmla="*/ 195 w 195"/>
                <a:gd name="T9" fmla="*/ 57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23">
                  <a:moveTo>
                    <a:pt x="195" y="57"/>
                  </a:moveTo>
                  <a:lnTo>
                    <a:pt x="99" y="223"/>
                  </a:lnTo>
                  <a:lnTo>
                    <a:pt x="0" y="166"/>
                  </a:lnTo>
                  <a:lnTo>
                    <a:pt x="96" y="0"/>
                  </a:lnTo>
                  <a:lnTo>
                    <a:pt x="195" y="57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12A3DB2-FF00-40B1-B5C3-94D8B8378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" y="1987"/>
              <a:ext cx="196" cy="224"/>
            </a:xfrm>
            <a:custGeom>
              <a:avLst/>
              <a:gdLst>
                <a:gd name="T0" fmla="*/ 100 w 196"/>
                <a:gd name="T1" fmla="*/ 0 h 224"/>
                <a:gd name="T2" fmla="*/ 196 w 196"/>
                <a:gd name="T3" fmla="*/ 167 h 224"/>
                <a:gd name="T4" fmla="*/ 96 w 196"/>
                <a:gd name="T5" fmla="*/ 224 h 224"/>
                <a:gd name="T6" fmla="*/ 0 w 196"/>
                <a:gd name="T7" fmla="*/ 58 h 224"/>
                <a:gd name="T8" fmla="*/ 100 w 196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4">
                  <a:moveTo>
                    <a:pt x="100" y="0"/>
                  </a:moveTo>
                  <a:lnTo>
                    <a:pt x="196" y="167"/>
                  </a:lnTo>
                  <a:lnTo>
                    <a:pt x="96" y="224"/>
                  </a:lnTo>
                  <a:lnTo>
                    <a:pt x="0" y="5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C563835-FBD7-4525-A67B-143960387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1987"/>
              <a:ext cx="196" cy="224"/>
            </a:xfrm>
            <a:custGeom>
              <a:avLst/>
              <a:gdLst>
                <a:gd name="T0" fmla="*/ 0 w 196"/>
                <a:gd name="T1" fmla="*/ 167 h 224"/>
                <a:gd name="T2" fmla="*/ 96 w 196"/>
                <a:gd name="T3" fmla="*/ 0 h 224"/>
                <a:gd name="T4" fmla="*/ 196 w 196"/>
                <a:gd name="T5" fmla="*/ 58 h 224"/>
                <a:gd name="T6" fmla="*/ 100 w 196"/>
                <a:gd name="T7" fmla="*/ 224 h 224"/>
                <a:gd name="T8" fmla="*/ 0 w 196"/>
                <a:gd name="T9" fmla="*/ 167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4">
                  <a:moveTo>
                    <a:pt x="0" y="167"/>
                  </a:moveTo>
                  <a:lnTo>
                    <a:pt x="96" y="0"/>
                  </a:lnTo>
                  <a:lnTo>
                    <a:pt x="196" y="58"/>
                  </a:lnTo>
                  <a:lnTo>
                    <a:pt x="100" y="22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B2F1D71-E38C-4DB3-8872-20BBC7766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" y="2429"/>
              <a:ext cx="195" cy="223"/>
            </a:xfrm>
            <a:custGeom>
              <a:avLst/>
              <a:gdLst>
                <a:gd name="T0" fmla="*/ 96 w 195"/>
                <a:gd name="T1" fmla="*/ 223 h 223"/>
                <a:gd name="T2" fmla="*/ 0 w 195"/>
                <a:gd name="T3" fmla="*/ 57 h 223"/>
                <a:gd name="T4" fmla="*/ 99 w 195"/>
                <a:gd name="T5" fmla="*/ 0 h 223"/>
                <a:gd name="T6" fmla="*/ 195 w 195"/>
                <a:gd name="T7" fmla="*/ 166 h 223"/>
                <a:gd name="T8" fmla="*/ 96 w 195"/>
                <a:gd name="T9" fmla="*/ 223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23">
                  <a:moveTo>
                    <a:pt x="96" y="223"/>
                  </a:moveTo>
                  <a:lnTo>
                    <a:pt x="0" y="57"/>
                  </a:lnTo>
                  <a:lnTo>
                    <a:pt x="99" y="0"/>
                  </a:lnTo>
                  <a:lnTo>
                    <a:pt x="195" y="166"/>
                  </a:lnTo>
                  <a:lnTo>
                    <a:pt x="96" y="223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E40B41-1AD1-47C5-B716-EEC89C66E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" y="1841"/>
              <a:ext cx="922" cy="9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2293EAB-529B-4596-A0DD-418CE56B2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8" y="1831"/>
              <a:ext cx="942" cy="940"/>
            </a:xfrm>
            <a:custGeom>
              <a:avLst/>
              <a:gdLst>
                <a:gd name="T0" fmla="*/ 0 w 9800"/>
                <a:gd name="T1" fmla="*/ 0 h 9799"/>
                <a:gd name="T2" fmla="*/ 0 w 9800"/>
                <a:gd name="T3" fmla="*/ 0 h 9799"/>
                <a:gd name="T4" fmla="*/ 0 w 9800"/>
                <a:gd name="T5" fmla="*/ 0 h 9799"/>
                <a:gd name="T6" fmla="*/ 0 w 9800"/>
                <a:gd name="T7" fmla="*/ 0 h 9799"/>
                <a:gd name="T8" fmla="*/ 0 w 9800"/>
                <a:gd name="T9" fmla="*/ 0 h 9799"/>
                <a:gd name="T10" fmla="*/ 0 w 9800"/>
                <a:gd name="T11" fmla="*/ 0 h 9799"/>
                <a:gd name="T12" fmla="*/ 0 w 9800"/>
                <a:gd name="T13" fmla="*/ 0 h 9799"/>
                <a:gd name="T14" fmla="*/ 0 w 9800"/>
                <a:gd name="T15" fmla="*/ 0 h 9799"/>
                <a:gd name="T16" fmla="*/ 0 w 9800"/>
                <a:gd name="T17" fmla="*/ 0 h 9799"/>
                <a:gd name="T18" fmla="*/ 0 w 9800"/>
                <a:gd name="T19" fmla="*/ 0 h 9799"/>
                <a:gd name="T20" fmla="*/ 0 w 9800"/>
                <a:gd name="T21" fmla="*/ 0 h 9799"/>
                <a:gd name="T22" fmla="*/ 0 w 9800"/>
                <a:gd name="T23" fmla="*/ 0 h 9799"/>
                <a:gd name="T24" fmla="*/ 0 w 9800"/>
                <a:gd name="T25" fmla="*/ 0 h 9799"/>
                <a:gd name="T26" fmla="*/ 0 w 9800"/>
                <a:gd name="T27" fmla="*/ 0 h 9799"/>
                <a:gd name="T28" fmla="*/ 0 w 9800"/>
                <a:gd name="T29" fmla="*/ 0 h 9799"/>
                <a:gd name="T30" fmla="*/ 0 w 9800"/>
                <a:gd name="T31" fmla="*/ 0 h 9799"/>
                <a:gd name="T32" fmla="*/ 0 w 9800"/>
                <a:gd name="T33" fmla="*/ 0 h 9799"/>
                <a:gd name="T34" fmla="*/ 0 w 9800"/>
                <a:gd name="T35" fmla="*/ 0 h 9799"/>
                <a:gd name="T36" fmla="*/ 0 w 9800"/>
                <a:gd name="T37" fmla="*/ 0 h 9799"/>
                <a:gd name="T38" fmla="*/ 0 w 9800"/>
                <a:gd name="T39" fmla="*/ 0 h 9799"/>
                <a:gd name="T40" fmla="*/ 0 w 9800"/>
                <a:gd name="T41" fmla="*/ 0 h 9799"/>
                <a:gd name="T42" fmla="*/ 0 w 9800"/>
                <a:gd name="T43" fmla="*/ 0 h 9799"/>
                <a:gd name="T44" fmla="*/ 0 w 9800"/>
                <a:gd name="T45" fmla="*/ 0 h 9799"/>
                <a:gd name="T46" fmla="*/ 0 w 9800"/>
                <a:gd name="T47" fmla="*/ 0 h 9799"/>
                <a:gd name="T48" fmla="*/ 0 w 9800"/>
                <a:gd name="T49" fmla="*/ 0 h 9799"/>
                <a:gd name="T50" fmla="*/ 0 w 9800"/>
                <a:gd name="T51" fmla="*/ 0 h 9799"/>
                <a:gd name="T52" fmla="*/ 0 w 9800"/>
                <a:gd name="T53" fmla="*/ 0 h 9799"/>
                <a:gd name="T54" fmla="*/ 0 w 9800"/>
                <a:gd name="T55" fmla="*/ 0 h 9799"/>
                <a:gd name="T56" fmla="*/ 0 w 9800"/>
                <a:gd name="T57" fmla="*/ 0 h 9799"/>
                <a:gd name="T58" fmla="*/ 0 w 9800"/>
                <a:gd name="T59" fmla="*/ 0 h 9799"/>
                <a:gd name="T60" fmla="*/ 0 w 9800"/>
                <a:gd name="T61" fmla="*/ 0 h 9799"/>
                <a:gd name="T62" fmla="*/ 0 w 9800"/>
                <a:gd name="T63" fmla="*/ 0 h 9799"/>
                <a:gd name="T64" fmla="*/ 0 w 9800"/>
                <a:gd name="T65" fmla="*/ 0 h 9799"/>
                <a:gd name="T66" fmla="*/ 0 w 9800"/>
                <a:gd name="T67" fmla="*/ 0 h 9799"/>
                <a:gd name="T68" fmla="*/ 0 w 9800"/>
                <a:gd name="T69" fmla="*/ 0 h 9799"/>
                <a:gd name="T70" fmla="*/ 0 w 9800"/>
                <a:gd name="T71" fmla="*/ 0 h 9799"/>
                <a:gd name="T72" fmla="*/ 0 w 9800"/>
                <a:gd name="T73" fmla="*/ 0 h 9799"/>
                <a:gd name="T74" fmla="*/ 0 w 9800"/>
                <a:gd name="T75" fmla="*/ 0 h 9799"/>
                <a:gd name="T76" fmla="*/ 0 w 9800"/>
                <a:gd name="T77" fmla="*/ 0 h 9799"/>
                <a:gd name="T78" fmla="*/ 0 w 9800"/>
                <a:gd name="T79" fmla="*/ 0 h 9799"/>
                <a:gd name="T80" fmla="*/ 0 w 9800"/>
                <a:gd name="T81" fmla="*/ 0 h 9799"/>
                <a:gd name="T82" fmla="*/ 0 w 9800"/>
                <a:gd name="T83" fmla="*/ 0 h 9799"/>
                <a:gd name="T84" fmla="*/ 0 w 9800"/>
                <a:gd name="T85" fmla="*/ 0 h 9799"/>
                <a:gd name="T86" fmla="*/ 0 w 9800"/>
                <a:gd name="T87" fmla="*/ 0 h 9799"/>
                <a:gd name="T88" fmla="*/ 0 w 9800"/>
                <a:gd name="T89" fmla="*/ 0 h 9799"/>
                <a:gd name="T90" fmla="*/ 0 w 9800"/>
                <a:gd name="T91" fmla="*/ 0 h 9799"/>
                <a:gd name="T92" fmla="*/ 0 w 9800"/>
                <a:gd name="T93" fmla="*/ 0 h 9799"/>
                <a:gd name="T94" fmla="*/ 0 w 9800"/>
                <a:gd name="T95" fmla="*/ 0 h 9799"/>
                <a:gd name="T96" fmla="*/ 0 w 9800"/>
                <a:gd name="T97" fmla="*/ 0 h 9799"/>
                <a:gd name="T98" fmla="*/ 0 w 9800"/>
                <a:gd name="T99" fmla="*/ 0 h 9799"/>
                <a:gd name="T100" fmla="*/ 0 w 9800"/>
                <a:gd name="T101" fmla="*/ 0 h 9799"/>
                <a:gd name="T102" fmla="*/ 0 w 9800"/>
                <a:gd name="T103" fmla="*/ 0 h 9799"/>
                <a:gd name="T104" fmla="*/ 0 w 9800"/>
                <a:gd name="T105" fmla="*/ 0 h 9799"/>
                <a:gd name="T106" fmla="*/ 0 w 9800"/>
                <a:gd name="T107" fmla="*/ 0 h 9799"/>
                <a:gd name="T108" fmla="*/ 0 w 9800"/>
                <a:gd name="T109" fmla="*/ 0 h 9799"/>
                <a:gd name="T110" fmla="*/ 0 w 9800"/>
                <a:gd name="T111" fmla="*/ 0 h 9799"/>
                <a:gd name="T112" fmla="*/ 0 w 9800"/>
                <a:gd name="T113" fmla="*/ 0 h 9799"/>
                <a:gd name="T114" fmla="*/ 0 w 9800"/>
                <a:gd name="T115" fmla="*/ 0 h 9799"/>
                <a:gd name="T116" fmla="*/ 0 w 9800"/>
                <a:gd name="T117" fmla="*/ 0 h 97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800" h="9799">
                  <a:moveTo>
                    <a:pt x="196" y="4869"/>
                  </a:moveTo>
                  <a:lnTo>
                    <a:pt x="1" y="4899"/>
                  </a:lnTo>
                  <a:lnTo>
                    <a:pt x="3" y="4775"/>
                  </a:lnTo>
                  <a:lnTo>
                    <a:pt x="8" y="4650"/>
                  </a:lnTo>
                  <a:lnTo>
                    <a:pt x="16" y="4524"/>
                  </a:lnTo>
                  <a:lnTo>
                    <a:pt x="27" y="4401"/>
                  </a:lnTo>
                  <a:lnTo>
                    <a:pt x="58" y="4157"/>
                  </a:lnTo>
                  <a:lnTo>
                    <a:pt x="101" y="3916"/>
                  </a:lnTo>
                  <a:lnTo>
                    <a:pt x="155" y="3679"/>
                  </a:lnTo>
                  <a:lnTo>
                    <a:pt x="221" y="3446"/>
                  </a:lnTo>
                  <a:lnTo>
                    <a:pt x="298" y="3218"/>
                  </a:lnTo>
                  <a:lnTo>
                    <a:pt x="385" y="2996"/>
                  </a:lnTo>
                  <a:lnTo>
                    <a:pt x="484" y="2778"/>
                  </a:lnTo>
                  <a:lnTo>
                    <a:pt x="592" y="2567"/>
                  </a:lnTo>
                  <a:lnTo>
                    <a:pt x="710" y="2362"/>
                  </a:lnTo>
                  <a:lnTo>
                    <a:pt x="837" y="2163"/>
                  </a:lnTo>
                  <a:lnTo>
                    <a:pt x="973" y="1971"/>
                  </a:lnTo>
                  <a:lnTo>
                    <a:pt x="1119" y="1786"/>
                  </a:lnTo>
                  <a:lnTo>
                    <a:pt x="1273" y="1608"/>
                  </a:lnTo>
                  <a:lnTo>
                    <a:pt x="1435" y="1437"/>
                  </a:lnTo>
                  <a:lnTo>
                    <a:pt x="1605" y="1275"/>
                  </a:lnTo>
                  <a:lnTo>
                    <a:pt x="1782" y="1121"/>
                  </a:lnTo>
                  <a:lnTo>
                    <a:pt x="1968" y="975"/>
                  </a:lnTo>
                  <a:lnTo>
                    <a:pt x="2160" y="839"/>
                  </a:lnTo>
                  <a:lnTo>
                    <a:pt x="2358" y="711"/>
                  </a:lnTo>
                  <a:lnTo>
                    <a:pt x="2563" y="593"/>
                  </a:lnTo>
                  <a:lnTo>
                    <a:pt x="2774" y="485"/>
                  </a:lnTo>
                  <a:lnTo>
                    <a:pt x="2991" y="386"/>
                  </a:lnTo>
                  <a:lnTo>
                    <a:pt x="3213" y="298"/>
                  </a:lnTo>
                  <a:lnTo>
                    <a:pt x="3441" y="221"/>
                  </a:lnTo>
                  <a:lnTo>
                    <a:pt x="3674" y="155"/>
                  </a:lnTo>
                  <a:lnTo>
                    <a:pt x="3910" y="100"/>
                  </a:lnTo>
                  <a:lnTo>
                    <a:pt x="4151" y="57"/>
                  </a:lnTo>
                  <a:lnTo>
                    <a:pt x="4396" y="26"/>
                  </a:lnTo>
                  <a:lnTo>
                    <a:pt x="4521" y="14"/>
                  </a:lnTo>
                  <a:lnTo>
                    <a:pt x="4646" y="7"/>
                  </a:lnTo>
                  <a:lnTo>
                    <a:pt x="4771" y="2"/>
                  </a:lnTo>
                  <a:lnTo>
                    <a:pt x="4898" y="0"/>
                  </a:lnTo>
                  <a:lnTo>
                    <a:pt x="5027" y="2"/>
                  </a:lnTo>
                  <a:lnTo>
                    <a:pt x="5152" y="7"/>
                  </a:lnTo>
                  <a:lnTo>
                    <a:pt x="5277" y="15"/>
                  </a:lnTo>
                  <a:lnTo>
                    <a:pt x="5401" y="26"/>
                  </a:lnTo>
                  <a:lnTo>
                    <a:pt x="5645" y="57"/>
                  </a:lnTo>
                  <a:lnTo>
                    <a:pt x="5886" y="100"/>
                  </a:lnTo>
                  <a:lnTo>
                    <a:pt x="6123" y="154"/>
                  </a:lnTo>
                  <a:lnTo>
                    <a:pt x="6356" y="220"/>
                  </a:lnTo>
                  <a:lnTo>
                    <a:pt x="6584" y="297"/>
                  </a:lnTo>
                  <a:lnTo>
                    <a:pt x="6806" y="384"/>
                  </a:lnTo>
                  <a:lnTo>
                    <a:pt x="7024" y="483"/>
                  </a:lnTo>
                  <a:lnTo>
                    <a:pt x="7235" y="591"/>
                  </a:lnTo>
                  <a:lnTo>
                    <a:pt x="7440" y="709"/>
                  </a:lnTo>
                  <a:lnTo>
                    <a:pt x="7639" y="836"/>
                  </a:lnTo>
                  <a:lnTo>
                    <a:pt x="7831" y="972"/>
                  </a:lnTo>
                  <a:lnTo>
                    <a:pt x="8016" y="1118"/>
                  </a:lnTo>
                  <a:lnTo>
                    <a:pt x="8194" y="1272"/>
                  </a:lnTo>
                  <a:lnTo>
                    <a:pt x="8365" y="1434"/>
                  </a:lnTo>
                  <a:lnTo>
                    <a:pt x="8527" y="1604"/>
                  </a:lnTo>
                  <a:lnTo>
                    <a:pt x="8681" y="1782"/>
                  </a:lnTo>
                  <a:lnTo>
                    <a:pt x="8826" y="1967"/>
                  </a:lnTo>
                  <a:lnTo>
                    <a:pt x="8963" y="2158"/>
                  </a:lnTo>
                  <a:lnTo>
                    <a:pt x="9091" y="2357"/>
                  </a:lnTo>
                  <a:lnTo>
                    <a:pt x="9209" y="2562"/>
                  </a:lnTo>
                  <a:lnTo>
                    <a:pt x="9317" y="2773"/>
                  </a:lnTo>
                  <a:lnTo>
                    <a:pt x="9415" y="2990"/>
                  </a:lnTo>
                  <a:lnTo>
                    <a:pt x="9503" y="3212"/>
                  </a:lnTo>
                  <a:lnTo>
                    <a:pt x="9580" y="3440"/>
                  </a:lnTo>
                  <a:lnTo>
                    <a:pt x="9646" y="3673"/>
                  </a:lnTo>
                  <a:lnTo>
                    <a:pt x="9701" y="3909"/>
                  </a:lnTo>
                  <a:lnTo>
                    <a:pt x="9744" y="4150"/>
                  </a:lnTo>
                  <a:lnTo>
                    <a:pt x="9775" y="4395"/>
                  </a:lnTo>
                  <a:lnTo>
                    <a:pt x="9786" y="4521"/>
                  </a:lnTo>
                  <a:lnTo>
                    <a:pt x="9794" y="4645"/>
                  </a:lnTo>
                  <a:lnTo>
                    <a:pt x="9799" y="4771"/>
                  </a:lnTo>
                  <a:lnTo>
                    <a:pt x="9800" y="4897"/>
                  </a:lnTo>
                  <a:lnTo>
                    <a:pt x="9800" y="5025"/>
                  </a:lnTo>
                  <a:lnTo>
                    <a:pt x="9795" y="5151"/>
                  </a:lnTo>
                  <a:lnTo>
                    <a:pt x="9787" y="5276"/>
                  </a:lnTo>
                  <a:lnTo>
                    <a:pt x="9776" y="5400"/>
                  </a:lnTo>
                  <a:lnTo>
                    <a:pt x="9745" y="5644"/>
                  </a:lnTo>
                  <a:lnTo>
                    <a:pt x="9702" y="5885"/>
                  </a:lnTo>
                  <a:lnTo>
                    <a:pt x="9648" y="6122"/>
                  </a:lnTo>
                  <a:lnTo>
                    <a:pt x="9582" y="6355"/>
                  </a:lnTo>
                  <a:lnTo>
                    <a:pt x="9505" y="6583"/>
                  </a:lnTo>
                  <a:lnTo>
                    <a:pt x="9418" y="6805"/>
                  </a:lnTo>
                  <a:lnTo>
                    <a:pt x="9319" y="7023"/>
                  </a:lnTo>
                  <a:lnTo>
                    <a:pt x="9211" y="7234"/>
                  </a:lnTo>
                  <a:lnTo>
                    <a:pt x="9093" y="7439"/>
                  </a:lnTo>
                  <a:lnTo>
                    <a:pt x="8966" y="7638"/>
                  </a:lnTo>
                  <a:lnTo>
                    <a:pt x="8830" y="7830"/>
                  </a:lnTo>
                  <a:lnTo>
                    <a:pt x="8684" y="8015"/>
                  </a:lnTo>
                  <a:lnTo>
                    <a:pt x="8530" y="8193"/>
                  </a:lnTo>
                  <a:lnTo>
                    <a:pt x="8368" y="8364"/>
                  </a:lnTo>
                  <a:lnTo>
                    <a:pt x="8197" y="8526"/>
                  </a:lnTo>
                  <a:lnTo>
                    <a:pt x="8020" y="8680"/>
                  </a:lnTo>
                  <a:lnTo>
                    <a:pt x="7835" y="8825"/>
                  </a:lnTo>
                  <a:lnTo>
                    <a:pt x="7643" y="8962"/>
                  </a:lnTo>
                  <a:lnTo>
                    <a:pt x="7444" y="9090"/>
                  </a:lnTo>
                  <a:lnTo>
                    <a:pt x="7239" y="9208"/>
                  </a:lnTo>
                  <a:lnTo>
                    <a:pt x="7028" y="9316"/>
                  </a:lnTo>
                  <a:lnTo>
                    <a:pt x="6810" y="9414"/>
                  </a:lnTo>
                  <a:lnTo>
                    <a:pt x="6588" y="9502"/>
                  </a:lnTo>
                  <a:lnTo>
                    <a:pt x="6360" y="9579"/>
                  </a:lnTo>
                  <a:lnTo>
                    <a:pt x="6127" y="9645"/>
                  </a:lnTo>
                  <a:lnTo>
                    <a:pt x="5890" y="9700"/>
                  </a:lnTo>
                  <a:lnTo>
                    <a:pt x="5648" y="9743"/>
                  </a:lnTo>
                  <a:lnTo>
                    <a:pt x="5404" y="9774"/>
                  </a:lnTo>
                  <a:lnTo>
                    <a:pt x="5278" y="9785"/>
                  </a:lnTo>
                  <a:lnTo>
                    <a:pt x="5153" y="9793"/>
                  </a:lnTo>
                  <a:lnTo>
                    <a:pt x="5028" y="9798"/>
                  </a:lnTo>
                  <a:lnTo>
                    <a:pt x="4901" y="9799"/>
                  </a:lnTo>
                  <a:lnTo>
                    <a:pt x="4777" y="9799"/>
                  </a:lnTo>
                  <a:lnTo>
                    <a:pt x="4651" y="9794"/>
                  </a:lnTo>
                  <a:lnTo>
                    <a:pt x="4525" y="9786"/>
                  </a:lnTo>
                  <a:lnTo>
                    <a:pt x="4402" y="9775"/>
                  </a:lnTo>
                  <a:lnTo>
                    <a:pt x="4158" y="9744"/>
                  </a:lnTo>
                  <a:lnTo>
                    <a:pt x="3917" y="9701"/>
                  </a:lnTo>
                  <a:lnTo>
                    <a:pt x="3680" y="9647"/>
                  </a:lnTo>
                  <a:lnTo>
                    <a:pt x="3447" y="9581"/>
                  </a:lnTo>
                  <a:lnTo>
                    <a:pt x="3219" y="9504"/>
                  </a:lnTo>
                  <a:lnTo>
                    <a:pt x="2997" y="9417"/>
                  </a:lnTo>
                  <a:lnTo>
                    <a:pt x="2779" y="9318"/>
                  </a:lnTo>
                  <a:lnTo>
                    <a:pt x="2568" y="9210"/>
                  </a:lnTo>
                  <a:lnTo>
                    <a:pt x="2363" y="9092"/>
                  </a:lnTo>
                  <a:lnTo>
                    <a:pt x="2164" y="8965"/>
                  </a:lnTo>
                  <a:lnTo>
                    <a:pt x="1972" y="8829"/>
                  </a:lnTo>
                  <a:lnTo>
                    <a:pt x="1787" y="8683"/>
                  </a:lnTo>
                  <a:lnTo>
                    <a:pt x="1609" y="8529"/>
                  </a:lnTo>
                  <a:lnTo>
                    <a:pt x="1438" y="8367"/>
                  </a:lnTo>
                  <a:lnTo>
                    <a:pt x="1276" y="8196"/>
                  </a:lnTo>
                  <a:lnTo>
                    <a:pt x="1122" y="8019"/>
                  </a:lnTo>
                  <a:lnTo>
                    <a:pt x="976" y="7834"/>
                  </a:lnTo>
                  <a:lnTo>
                    <a:pt x="840" y="7642"/>
                  </a:lnTo>
                  <a:lnTo>
                    <a:pt x="712" y="7443"/>
                  </a:lnTo>
                  <a:lnTo>
                    <a:pt x="594" y="7238"/>
                  </a:lnTo>
                  <a:lnTo>
                    <a:pt x="486" y="7027"/>
                  </a:lnTo>
                  <a:lnTo>
                    <a:pt x="387" y="6809"/>
                  </a:lnTo>
                  <a:lnTo>
                    <a:pt x="299" y="6587"/>
                  </a:lnTo>
                  <a:lnTo>
                    <a:pt x="222" y="6359"/>
                  </a:lnTo>
                  <a:lnTo>
                    <a:pt x="156" y="6126"/>
                  </a:lnTo>
                  <a:lnTo>
                    <a:pt x="101" y="5890"/>
                  </a:lnTo>
                  <a:lnTo>
                    <a:pt x="58" y="5647"/>
                  </a:lnTo>
                  <a:lnTo>
                    <a:pt x="27" y="5403"/>
                  </a:lnTo>
                  <a:lnTo>
                    <a:pt x="15" y="5277"/>
                  </a:lnTo>
                  <a:lnTo>
                    <a:pt x="8" y="5152"/>
                  </a:lnTo>
                  <a:lnTo>
                    <a:pt x="3" y="5027"/>
                  </a:lnTo>
                  <a:lnTo>
                    <a:pt x="1" y="4900"/>
                  </a:lnTo>
                  <a:cubicBezTo>
                    <a:pt x="0" y="4851"/>
                    <a:pt x="36" y="4809"/>
                    <a:pt x="84" y="4800"/>
                  </a:cubicBezTo>
                  <a:cubicBezTo>
                    <a:pt x="133" y="4792"/>
                    <a:pt x="180" y="4821"/>
                    <a:pt x="196" y="4867"/>
                  </a:cubicBezTo>
                  <a:lnTo>
                    <a:pt x="196" y="4869"/>
                  </a:lnTo>
                  <a:close/>
                  <a:moveTo>
                    <a:pt x="6" y="4931"/>
                  </a:moveTo>
                  <a:lnTo>
                    <a:pt x="201" y="4898"/>
                  </a:lnTo>
                  <a:lnTo>
                    <a:pt x="202" y="5019"/>
                  </a:lnTo>
                  <a:lnTo>
                    <a:pt x="207" y="5140"/>
                  </a:lnTo>
                  <a:lnTo>
                    <a:pt x="215" y="5259"/>
                  </a:lnTo>
                  <a:lnTo>
                    <a:pt x="225" y="5377"/>
                  </a:lnTo>
                  <a:lnTo>
                    <a:pt x="255" y="5613"/>
                  </a:lnTo>
                  <a:lnTo>
                    <a:pt x="296" y="5844"/>
                  </a:lnTo>
                  <a:lnTo>
                    <a:pt x="349" y="6072"/>
                  </a:lnTo>
                  <a:lnTo>
                    <a:pt x="412" y="6295"/>
                  </a:lnTo>
                  <a:lnTo>
                    <a:pt x="485" y="6513"/>
                  </a:lnTo>
                  <a:lnTo>
                    <a:pt x="570" y="6727"/>
                  </a:lnTo>
                  <a:lnTo>
                    <a:pt x="663" y="6935"/>
                  </a:lnTo>
                  <a:lnTo>
                    <a:pt x="768" y="7138"/>
                  </a:lnTo>
                  <a:lnTo>
                    <a:pt x="881" y="7335"/>
                  </a:lnTo>
                  <a:lnTo>
                    <a:pt x="1003" y="7526"/>
                  </a:lnTo>
                  <a:lnTo>
                    <a:pt x="1134" y="7710"/>
                  </a:lnTo>
                  <a:lnTo>
                    <a:pt x="1273" y="7888"/>
                  </a:lnTo>
                  <a:lnTo>
                    <a:pt x="1421" y="8059"/>
                  </a:lnTo>
                  <a:lnTo>
                    <a:pt x="1577" y="8222"/>
                  </a:lnTo>
                  <a:lnTo>
                    <a:pt x="1739" y="8378"/>
                  </a:lnTo>
                  <a:lnTo>
                    <a:pt x="1910" y="8526"/>
                  </a:lnTo>
                  <a:lnTo>
                    <a:pt x="2087" y="8665"/>
                  </a:lnTo>
                  <a:lnTo>
                    <a:pt x="2272" y="8796"/>
                  </a:lnTo>
                  <a:lnTo>
                    <a:pt x="2462" y="8919"/>
                  </a:lnTo>
                  <a:lnTo>
                    <a:pt x="2659" y="9032"/>
                  </a:lnTo>
                  <a:lnTo>
                    <a:pt x="2862" y="9136"/>
                  </a:lnTo>
                  <a:lnTo>
                    <a:pt x="3070" y="9230"/>
                  </a:lnTo>
                  <a:lnTo>
                    <a:pt x="3284" y="9314"/>
                  </a:lnTo>
                  <a:lnTo>
                    <a:pt x="3502" y="9388"/>
                  </a:lnTo>
                  <a:lnTo>
                    <a:pt x="3724" y="9452"/>
                  </a:lnTo>
                  <a:lnTo>
                    <a:pt x="3952" y="9505"/>
                  </a:lnTo>
                  <a:lnTo>
                    <a:pt x="4183" y="9546"/>
                  </a:lnTo>
                  <a:lnTo>
                    <a:pt x="4420" y="9576"/>
                  </a:lnTo>
                  <a:lnTo>
                    <a:pt x="4538" y="9587"/>
                  </a:lnTo>
                  <a:lnTo>
                    <a:pt x="4658" y="9595"/>
                  </a:lnTo>
                  <a:lnTo>
                    <a:pt x="4778" y="9599"/>
                  </a:lnTo>
                  <a:lnTo>
                    <a:pt x="4899" y="9599"/>
                  </a:lnTo>
                  <a:lnTo>
                    <a:pt x="5020" y="9598"/>
                  </a:lnTo>
                  <a:lnTo>
                    <a:pt x="5140" y="9594"/>
                  </a:lnTo>
                  <a:lnTo>
                    <a:pt x="5261" y="9586"/>
                  </a:lnTo>
                  <a:lnTo>
                    <a:pt x="5378" y="9576"/>
                  </a:lnTo>
                  <a:lnTo>
                    <a:pt x="5614" y="9546"/>
                  </a:lnTo>
                  <a:lnTo>
                    <a:pt x="5845" y="9505"/>
                  </a:lnTo>
                  <a:lnTo>
                    <a:pt x="6073" y="9453"/>
                  </a:lnTo>
                  <a:lnTo>
                    <a:pt x="6296" y="9389"/>
                  </a:lnTo>
                  <a:lnTo>
                    <a:pt x="6514" y="9316"/>
                  </a:lnTo>
                  <a:lnTo>
                    <a:pt x="6728" y="9232"/>
                  </a:lnTo>
                  <a:lnTo>
                    <a:pt x="6936" y="9138"/>
                  </a:lnTo>
                  <a:lnTo>
                    <a:pt x="7139" y="9034"/>
                  </a:lnTo>
                  <a:lnTo>
                    <a:pt x="7336" y="8921"/>
                  </a:lnTo>
                  <a:lnTo>
                    <a:pt x="7527" y="8799"/>
                  </a:lnTo>
                  <a:lnTo>
                    <a:pt x="7711" y="8668"/>
                  </a:lnTo>
                  <a:lnTo>
                    <a:pt x="7889" y="8528"/>
                  </a:lnTo>
                  <a:lnTo>
                    <a:pt x="8060" y="8381"/>
                  </a:lnTo>
                  <a:lnTo>
                    <a:pt x="8223" y="8225"/>
                  </a:lnTo>
                  <a:lnTo>
                    <a:pt x="8379" y="8063"/>
                  </a:lnTo>
                  <a:lnTo>
                    <a:pt x="8527" y="7892"/>
                  </a:lnTo>
                  <a:lnTo>
                    <a:pt x="8666" y="7715"/>
                  </a:lnTo>
                  <a:lnTo>
                    <a:pt x="8797" y="7530"/>
                  </a:lnTo>
                  <a:lnTo>
                    <a:pt x="8920" y="7340"/>
                  </a:lnTo>
                  <a:lnTo>
                    <a:pt x="9033" y="7143"/>
                  </a:lnTo>
                  <a:lnTo>
                    <a:pt x="9137" y="6940"/>
                  </a:lnTo>
                  <a:lnTo>
                    <a:pt x="9231" y="6732"/>
                  </a:lnTo>
                  <a:lnTo>
                    <a:pt x="9315" y="6519"/>
                  </a:lnTo>
                  <a:lnTo>
                    <a:pt x="9389" y="6301"/>
                  </a:lnTo>
                  <a:lnTo>
                    <a:pt x="9453" y="6077"/>
                  </a:lnTo>
                  <a:lnTo>
                    <a:pt x="9506" y="5850"/>
                  </a:lnTo>
                  <a:lnTo>
                    <a:pt x="9547" y="5619"/>
                  </a:lnTo>
                  <a:lnTo>
                    <a:pt x="9577" y="5382"/>
                  </a:lnTo>
                  <a:lnTo>
                    <a:pt x="9588" y="5263"/>
                  </a:lnTo>
                  <a:lnTo>
                    <a:pt x="9596" y="5144"/>
                  </a:lnTo>
                  <a:lnTo>
                    <a:pt x="9600" y="5024"/>
                  </a:lnTo>
                  <a:lnTo>
                    <a:pt x="9600" y="4900"/>
                  </a:lnTo>
                  <a:lnTo>
                    <a:pt x="9599" y="4778"/>
                  </a:lnTo>
                  <a:lnTo>
                    <a:pt x="9595" y="4658"/>
                  </a:lnTo>
                  <a:lnTo>
                    <a:pt x="9587" y="4538"/>
                  </a:lnTo>
                  <a:lnTo>
                    <a:pt x="9577" y="4421"/>
                  </a:lnTo>
                  <a:lnTo>
                    <a:pt x="9547" y="4185"/>
                  </a:lnTo>
                  <a:lnTo>
                    <a:pt x="9506" y="3954"/>
                  </a:lnTo>
                  <a:lnTo>
                    <a:pt x="9454" y="3727"/>
                  </a:lnTo>
                  <a:lnTo>
                    <a:pt x="9390" y="3504"/>
                  </a:lnTo>
                  <a:lnTo>
                    <a:pt x="9317" y="3286"/>
                  </a:lnTo>
                  <a:lnTo>
                    <a:pt x="9233" y="3073"/>
                  </a:lnTo>
                  <a:lnTo>
                    <a:pt x="9139" y="2865"/>
                  </a:lnTo>
                  <a:lnTo>
                    <a:pt x="9035" y="2662"/>
                  </a:lnTo>
                  <a:lnTo>
                    <a:pt x="8922" y="2465"/>
                  </a:lnTo>
                  <a:lnTo>
                    <a:pt x="8800" y="2275"/>
                  </a:lnTo>
                  <a:lnTo>
                    <a:pt x="8669" y="2090"/>
                  </a:lnTo>
                  <a:lnTo>
                    <a:pt x="8529" y="1912"/>
                  </a:lnTo>
                  <a:lnTo>
                    <a:pt x="8382" y="1742"/>
                  </a:lnTo>
                  <a:lnTo>
                    <a:pt x="8226" y="1579"/>
                  </a:lnTo>
                  <a:lnTo>
                    <a:pt x="8064" y="1423"/>
                  </a:lnTo>
                  <a:lnTo>
                    <a:pt x="7893" y="1275"/>
                  </a:lnTo>
                  <a:lnTo>
                    <a:pt x="7716" y="1136"/>
                  </a:lnTo>
                  <a:lnTo>
                    <a:pt x="7531" y="1005"/>
                  </a:lnTo>
                  <a:lnTo>
                    <a:pt x="7341" y="882"/>
                  </a:lnTo>
                  <a:lnTo>
                    <a:pt x="7144" y="769"/>
                  </a:lnTo>
                  <a:lnTo>
                    <a:pt x="6941" y="665"/>
                  </a:lnTo>
                  <a:lnTo>
                    <a:pt x="6733" y="571"/>
                  </a:lnTo>
                  <a:lnTo>
                    <a:pt x="6520" y="487"/>
                  </a:lnTo>
                  <a:lnTo>
                    <a:pt x="6302" y="413"/>
                  </a:lnTo>
                  <a:lnTo>
                    <a:pt x="6078" y="349"/>
                  </a:lnTo>
                  <a:lnTo>
                    <a:pt x="5851" y="296"/>
                  </a:lnTo>
                  <a:lnTo>
                    <a:pt x="5620" y="255"/>
                  </a:lnTo>
                  <a:lnTo>
                    <a:pt x="5383" y="225"/>
                  </a:lnTo>
                  <a:lnTo>
                    <a:pt x="5264" y="214"/>
                  </a:lnTo>
                  <a:lnTo>
                    <a:pt x="5145" y="206"/>
                  </a:lnTo>
                  <a:lnTo>
                    <a:pt x="5024" y="202"/>
                  </a:lnTo>
                  <a:lnTo>
                    <a:pt x="4901" y="200"/>
                  </a:lnTo>
                  <a:lnTo>
                    <a:pt x="4780" y="201"/>
                  </a:lnTo>
                  <a:lnTo>
                    <a:pt x="4659" y="206"/>
                  </a:lnTo>
                  <a:lnTo>
                    <a:pt x="4539" y="214"/>
                  </a:lnTo>
                  <a:lnTo>
                    <a:pt x="4422" y="224"/>
                  </a:lnTo>
                  <a:lnTo>
                    <a:pt x="4186" y="254"/>
                  </a:lnTo>
                  <a:lnTo>
                    <a:pt x="3956" y="295"/>
                  </a:lnTo>
                  <a:lnTo>
                    <a:pt x="3728" y="348"/>
                  </a:lnTo>
                  <a:lnTo>
                    <a:pt x="3505" y="411"/>
                  </a:lnTo>
                  <a:lnTo>
                    <a:pt x="3287" y="484"/>
                  </a:lnTo>
                  <a:lnTo>
                    <a:pt x="3074" y="569"/>
                  </a:lnTo>
                  <a:lnTo>
                    <a:pt x="2866" y="662"/>
                  </a:lnTo>
                  <a:lnTo>
                    <a:pt x="2663" y="767"/>
                  </a:lnTo>
                  <a:lnTo>
                    <a:pt x="2466" y="880"/>
                  </a:lnTo>
                  <a:lnTo>
                    <a:pt x="2275" y="1002"/>
                  </a:lnTo>
                  <a:lnTo>
                    <a:pt x="2091" y="1133"/>
                  </a:lnTo>
                  <a:lnTo>
                    <a:pt x="1914" y="1272"/>
                  </a:lnTo>
                  <a:lnTo>
                    <a:pt x="1743" y="1420"/>
                  </a:lnTo>
                  <a:lnTo>
                    <a:pt x="1580" y="1576"/>
                  </a:lnTo>
                  <a:lnTo>
                    <a:pt x="1424" y="1738"/>
                  </a:lnTo>
                  <a:lnTo>
                    <a:pt x="1276" y="1909"/>
                  </a:lnTo>
                  <a:lnTo>
                    <a:pt x="1137" y="2086"/>
                  </a:lnTo>
                  <a:lnTo>
                    <a:pt x="1006" y="2271"/>
                  </a:lnTo>
                  <a:lnTo>
                    <a:pt x="883" y="2461"/>
                  </a:lnTo>
                  <a:lnTo>
                    <a:pt x="770" y="2658"/>
                  </a:lnTo>
                  <a:lnTo>
                    <a:pt x="666" y="2861"/>
                  </a:lnTo>
                  <a:lnTo>
                    <a:pt x="572" y="3069"/>
                  </a:lnTo>
                  <a:lnTo>
                    <a:pt x="488" y="3283"/>
                  </a:lnTo>
                  <a:lnTo>
                    <a:pt x="414" y="3501"/>
                  </a:lnTo>
                  <a:lnTo>
                    <a:pt x="350" y="3723"/>
                  </a:lnTo>
                  <a:lnTo>
                    <a:pt x="297" y="3951"/>
                  </a:lnTo>
                  <a:lnTo>
                    <a:pt x="256" y="4182"/>
                  </a:lnTo>
                  <a:lnTo>
                    <a:pt x="226" y="4419"/>
                  </a:lnTo>
                  <a:lnTo>
                    <a:pt x="215" y="4537"/>
                  </a:lnTo>
                  <a:lnTo>
                    <a:pt x="207" y="4657"/>
                  </a:lnTo>
                  <a:lnTo>
                    <a:pt x="203" y="4778"/>
                  </a:lnTo>
                  <a:lnTo>
                    <a:pt x="201" y="4902"/>
                  </a:lnTo>
                  <a:cubicBezTo>
                    <a:pt x="201" y="4950"/>
                    <a:pt x="165" y="4992"/>
                    <a:pt x="117" y="4999"/>
                  </a:cubicBezTo>
                  <a:cubicBezTo>
                    <a:pt x="69" y="5007"/>
                    <a:pt x="22" y="4978"/>
                    <a:pt x="7" y="4932"/>
                  </a:cubicBezTo>
                  <a:lnTo>
                    <a:pt x="6" y="4931"/>
                  </a:lnTo>
                  <a:close/>
                </a:path>
              </a:pathLst>
            </a:custGeom>
            <a:solidFill>
              <a:srgbClr val="BBE0E3"/>
            </a:solidFill>
            <a:ln w="0" cap="flat">
              <a:solidFill>
                <a:srgbClr val="BBE0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9AB5057-6A81-47EA-8D34-654170934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2026"/>
              <a:ext cx="76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Change 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Management</a:t>
              </a:r>
              <a:endParaRPr lang="en-US" altLang="en-US" sz="2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7" name="Rectangle 49">
              <a:extLst>
                <a:ext uri="{FF2B5EF4-FFF2-40B4-BE49-F238E27FC236}">
                  <a16:creationId xmlns:a16="http://schemas.microsoft.com/office/drawing/2014/main" id="{EA9D56FD-A3C8-424F-A64D-9547D0201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" y="3076"/>
              <a:ext cx="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8">
              <a:extLst>
                <a:ext uri="{FF2B5EF4-FFF2-40B4-BE49-F238E27FC236}">
                  <a16:creationId xmlns:a16="http://schemas.microsoft.com/office/drawing/2014/main" id="{2FB10C4D-10B0-4248-B81B-5831FD4BF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286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60">
              <a:extLst>
                <a:ext uri="{FF2B5EF4-FFF2-40B4-BE49-F238E27FC236}">
                  <a16:creationId xmlns:a16="http://schemas.microsoft.com/office/drawing/2014/main" id="{ABC22BF3-0DC8-4BB9-A5A3-AA4165CCC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" y="314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7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365125"/>
            <a:ext cx="10886872" cy="1325563"/>
          </a:xfrm>
        </p:spPr>
        <p:txBody>
          <a:bodyPr/>
          <a:lstStyle/>
          <a:p>
            <a:r>
              <a:rPr lang="en-US" altLang="en-US" b="1" dirty="0" smtClean="0"/>
              <a:t>Project </a:t>
            </a:r>
            <a:r>
              <a:rPr lang="en-US" altLang="en-US" b="1" dirty="0" smtClean="0"/>
              <a:t>Team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1800" b="1" dirty="0">
                <a:latin typeface="+mj-lt"/>
              </a:rPr>
              <a:t>Why is this group important?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600" b="1" dirty="0">
                <a:latin typeface="+mj-lt"/>
              </a:rPr>
              <a:t>The project team designs and develops the ‘change’ – they are the ones who introduce new processes, systems, tools, job roles and responsibilities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600" b="1" dirty="0">
                <a:latin typeface="+mj-lt"/>
              </a:rPr>
              <a:t>This group provides much of the specific information about the change to the other ‘gears’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–"/>
              <a:defRPr/>
            </a:pPr>
            <a:endParaRPr lang="en-US" altLang="en-US" sz="1600" b="1" dirty="0">
              <a:latin typeface="+mj-lt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1800" b="1" dirty="0">
                <a:latin typeface="+mj-lt"/>
              </a:rPr>
              <a:t>What is this group’s role?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600" b="1" dirty="0">
                <a:latin typeface="+mj-lt"/>
              </a:rPr>
              <a:t>Provide timely, accurate and succinct information about the change (or project)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600" b="1" dirty="0">
                <a:latin typeface="+mj-lt"/>
              </a:rPr>
              <a:t>Integrate change management activities into project management plans and activities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Management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D50BC91-6EAD-43DF-9552-54FC0D5886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626" y="1690688"/>
            <a:ext cx="4436786" cy="4484824"/>
            <a:chOff x="398" y="1040"/>
            <a:chExt cx="2530" cy="2560"/>
          </a:xfrm>
        </p:grpSpPr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id="{FA6C1E52-59A1-4CFC-89E5-3231D10F55D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8" y="1040"/>
              <a:ext cx="2530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D25E52C4-36AA-4663-A68F-68B4251CB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" y="1580"/>
              <a:ext cx="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4C437A71-5AEC-4D4D-BE27-4F3025AA8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" y="1768"/>
              <a:ext cx="192" cy="116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6AE25BB0-B73D-4949-9728-F7D14990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" y="2718"/>
              <a:ext cx="192" cy="115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75F84E1B-BBD4-4BF0-BC4C-C548C8A3E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2429"/>
              <a:ext cx="195" cy="223"/>
            </a:xfrm>
            <a:custGeom>
              <a:avLst/>
              <a:gdLst>
                <a:gd name="T0" fmla="*/ 195 w 195"/>
                <a:gd name="T1" fmla="*/ 57 h 223"/>
                <a:gd name="T2" fmla="*/ 99 w 195"/>
                <a:gd name="T3" fmla="*/ 223 h 223"/>
                <a:gd name="T4" fmla="*/ 0 w 195"/>
                <a:gd name="T5" fmla="*/ 166 h 223"/>
                <a:gd name="T6" fmla="*/ 96 w 195"/>
                <a:gd name="T7" fmla="*/ 0 h 223"/>
                <a:gd name="T8" fmla="*/ 195 w 195"/>
                <a:gd name="T9" fmla="*/ 57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23">
                  <a:moveTo>
                    <a:pt x="195" y="57"/>
                  </a:moveTo>
                  <a:lnTo>
                    <a:pt x="99" y="223"/>
                  </a:lnTo>
                  <a:lnTo>
                    <a:pt x="0" y="166"/>
                  </a:lnTo>
                  <a:lnTo>
                    <a:pt x="96" y="0"/>
                  </a:lnTo>
                  <a:lnTo>
                    <a:pt x="195" y="57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12A3DB2-FF00-40B1-B5C3-94D8B8378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" y="1987"/>
              <a:ext cx="196" cy="224"/>
            </a:xfrm>
            <a:custGeom>
              <a:avLst/>
              <a:gdLst>
                <a:gd name="T0" fmla="*/ 100 w 196"/>
                <a:gd name="T1" fmla="*/ 0 h 224"/>
                <a:gd name="T2" fmla="*/ 196 w 196"/>
                <a:gd name="T3" fmla="*/ 167 h 224"/>
                <a:gd name="T4" fmla="*/ 96 w 196"/>
                <a:gd name="T5" fmla="*/ 224 h 224"/>
                <a:gd name="T6" fmla="*/ 0 w 196"/>
                <a:gd name="T7" fmla="*/ 58 h 224"/>
                <a:gd name="T8" fmla="*/ 100 w 196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4">
                  <a:moveTo>
                    <a:pt x="100" y="0"/>
                  </a:moveTo>
                  <a:lnTo>
                    <a:pt x="196" y="167"/>
                  </a:lnTo>
                  <a:lnTo>
                    <a:pt x="96" y="224"/>
                  </a:lnTo>
                  <a:lnTo>
                    <a:pt x="0" y="5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5C563835-FBD7-4525-A67B-143960387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1987"/>
              <a:ext cx="196" cy="224"/>
            </a:xfrm>
            <a:custGeom>
              <a:avLst/>
              <a:gdLst>
                <a:gd name="T0" fmla="*/ 0 w 196"/>
                <a:gd name="T1" fmla="*/ 167 h 224"/>
                <a:gd name="T2" fmla="*/ 96 w 196"/>
                <a:gd name="T3" fmla="*/ 0 h 224"/>
                <a:gd name="T4" fmla="*/ 196 w 196"/>
                <a:gd name="T5" fmla="*/ 58 h 224"/>
                <a:gd name="T6" fmla="*/ 100 w 196"/>
                <a:gd name="T7" fmla="*/ 224 h 224"/>
                <a:gd name="T8" fmla="*/ 0 w 196"/>
                <a:gd name="T9" fmla="*/ 167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4">
                  <a:moveTo>
                    <a:pt x="0" y="167"/>
                  </a:moveTo>
                  <a:lnTo>
                    <a:pt x="96" y="0"/>
                  </a:lnTo>
                  <a:lnTo>
                    <a:pt x="196" y="58"/>
                  </a:lnTo>
                  <a:lnTo>
                    <a:pt x="100" y="22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B2F1D71-E38C-4DB3-8872-20BBC7766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" y="2429"/>
              <a:ext cx="195" cy="223"/>
            </a:xfrm>
            <a:custGeom>
              <a:avLst/>
              <a:gdLst>
                <a:gd name="T0" fmla="*/ 96 w 195"/>
                <a:gd name="T1" fmla="*/ 223 h 223"/>
                <a:gd name="T2" fmla="*/ 0 w 195"/>
                <a:gd name="T3" fmla="*/ 57 h 223"/>
                <a:gd name="T4" fmla="*/ 99 w 195"/>
                <a:gd name="T5" fmla="*/ 0 h 223"/>
                <a:gd name="T6" fmla="*/ 195 w 195"/>
                <a:gd name="T7" fmla="*/ 166 h 223"/>
                <a:gd name="T8" fmla="*/ 96 w 195"/>
                <a:gd name="T9" fmla="*/ 223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23">
                  <a:moveTo>
                    <a:pt x="96" y="223"/>
                  </a:moveTo>
                  <a:lnTo>
                    <a:pt x="0" y="57"/>
                  </a:lnTo>
                  <a:lnTo>
                    <a:pt x="99" y="0"/>
                  </a:lnTo>
                  <a:lnTo>
                    <a:pt x="195" y="166"/>
                  </a:lnTo>
                  <a:lnTo>
                    <a:pt x="96" y="223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DCE40B41-1AD1-47C5-B716-EEC89C66E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" y="1841"/>
              <a:ext cx="922" cy="9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D2293EAB-529B-4596-A0DD-418CE56B2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8" y="1831"/>
              <a:ext cx="942" cy="940"/>
            </a:xfrm>
            <a:custGeom>
              <a:avLst/>
              <a:gdLst>
                <a:gd name="T0" fmla="*/ 0 w 9800"/>
                <a:gd name="T1" fmla="*/ 0 h 9799"/>
                <a:gd name="T2" fmla="*/ 0 w 9800"/>
                <a:gd name="T3" fmla="*/ 0 h 9799"/>
                <a:gd name="T4" fmla="*/ 0 w 9800"/>
                <a:gd name="T5" fmla="*/ 0 h 9799"/>
                <a:gd name="T6" fmla="*/ 0 w 9800"/>
                <a:gd name="T7" fmla="*/ 0 h 9799"/>
                <a:gd name="T8" fmla="*/ 0 w 9800"/>
                <a:gd name="T9" fmla="*/ 0 h 9799"/>
                <a:gd name="T10" fmla="*/ 0 w 9800"/>
                <a:gd name="T11" fmla="*/ 0 h 9799"/>
                <a:gd name="T12" fmla="*/ 0 w 9800"/>
                <a:gd name="T13" fmla="*/ 0 h 9799"/>
                <a:gd name="T14" fmla="*/ 0 w 9800"/>
                <a:gd name="T15" fmla="*/ 0 h 9799"/>
                <a:gd name="T16" fmla="*/ 0 w 9800"/>
                <a:gd name="T17" fmla="*/ 0 h 9799"/>
                <a:gd name="T18" fmla="*/ 0 w 9800"/>
                <a:gd name="T19" fmla="*/ 0 h 9799"/>
                <a:gd name="T20" fmla="*/ 0 w 9800"/>
                <a:gd name="T21" fmla="*/ 0 h 9799"/>
                <a:gd name="T22" fmla="*/ 0 w 9800"/>
                <a:gd name="T23" fmla="*/ 0 h 9799"/>
                <a:gd name="T24" fmla="*/ 0 w 9800"/>
                <a:gd name="T25" fmla="*/ 0 h 9799"/>
                <a:gd name="T26" fmla="*/ 0 w 9800"/>
                <a:gd name="T27" fmla="*/ 0 h 9799"/>
                <a:gd name="T28" fmla="*/ 0 w 9800"/>
                <a:gd name="T29" fmla="*/ 0 h 9799"/>
                <a:gd name="T30" fmla="*/ 0 w 9800"/>
                <a:gd name="T31" fmla="*/ 0 h 9799"/>
                <a:gd name="T32" fmla="*/ 0 w 9800"/>
                <a:gd name="T33" fmla="*/ 0 h 9799"/>
                <a:gd name="T34" fmla="*/ 0 w 9800"/>
                <a:gd name="T35" fmla="*/ 0 h 9799"/>
                <a:gd name="T36" fmla="*/ 0 w 9800"/>
                <a:gd name="T37" fmla="*/ 0 h 9799"/>
                <a:gd name="T38" fmla="*/ 0 w 9800"/>
                <a:gd name="T39" fmla="*/ 0 h 9799"/>
                <a:gd name="T40" fmla="*/ 0 w 9800"/>
                <a:gd name="T41" fmla="*/ 0 h 9799"/>
                <a:gd name="T42" fmla="*/ 0 w 9800"/>
                <a:gd name="T43" fmla="*/ 0 h 9799"/>
                <a:gd name="T44" fmla="*/ 0 w 9800"/>
                <a:gd name="T45" fmla="*/ 0 h 9799"/>
                <a:gd name="T46" fmla="*/ 0 w 9800"/>
                <a:gd name="T47" fmla="*/ 0 h 9799"/>
                <a:gd name="T48" fmla="*/ 0 w 9800"/>
                <a:gd name="T49" fmla="*/ 0 h 9799"/>
                <a:gd name="T50" fmla="*/ 0 w 9800"/>
                <a:gd name="T51" fmla="*/ 0 h 9799"/>
                <a:gd name="T52" fmla="*/ 0 w 9800"/>
                <a:gd name="T53" fmla="*/ 0 h 9799"/>
                <a:gd name="T54" fmla="*/ 0 w 9800"/>
                <a:gd name="T55" fmla="*/ 0 h 9799"/>
                <a:gd name="T56" fmla="*/ 0 w 9800"/>
                <a:gd name="T57" fmla="*/ 0 h 9799"/>
                <a:gd name="T58" fmla="*/ 0 w 9800"/>
                <a:gd name="T59" fmla="*/ 0 h 9799"/>
                <a:gd name="T60" fmla="*/ 0 w 9800"/>
                <a:gd name="T61" fmla="*/ 0 h 9799"/>
                <a:gd name="T62" fmla="*/ 0 w 9800"/>
                <a:gd name="T63" fmla="*/ 0 h 9799"/>
                <a:gd name="T64" fmla="*/ 0 w 9800"/>
                <a:gd name="T65" fmla="*/ 0 h 9799"/>
                <a:gd name="T66" fmla="*/ 0 w 9800"/>
                <a:gd name="T67" fmla="*/ 0 h 9799"/>
                <a:gd name="T68" fmla="*/ 0 w 9800"/>
                <a:gd name="T69" fmla="*/ 0 h 9799"/>
                <a:gd name="T70" fmla="*/ 0 w 9800"/>
                <a:gd name="T71" fmla="*/ 0 h 9799"/>
                <a:gd name="T72" fmla="*/ 0 w 9800"/>
                <a:gd name="T73" fmla="*/ 0 h 9799"/>
                <a:gd name="T74" fmla="*/ 0 w 9800"/>
                <a:gd name="T75" fmla="*/ 0 h 9799"/>
                <a:gd name="T76" fmla="*/ 0 w 9800"/>
                <a:gd name="T77" fmla="*/ 0 h 9799"/>
                <a:gd name="T78" fmla="*/ 0 w 9800"/>
                <a:gd name="T79" fmla="*/ 0 h 9799"/>
                <a:gd name="T80" fmla="*/ 0 w 9800"/>
                <a:gd name="T81" fmla="*/ 0 h 9799"/>
                <a:gd name="T82" fmla="*/ 0 w 9800"/>
                <a:gd name="T83" fmla="*/ 0 h 9799"/>
                <a:gd name="T84" fmla="*/ 0 w 9800"/>
                <a:gd name="T85" fmla="*/ 0 h 9799"/>
                <a:gd name="T86" fmla="*/ 0 w 9800"/>
                <a:gd name="T87" fmla="*/ 0 h 9799"/>
                <a:gd name="T88" fmla="*/ 0 w 9800"/>
                <a:gd name="T89" fmla="*/ 0 h 9799"/>
                <a:gd name="T90" fmla="*/ 0 w 9800"/>
                <a:gd name="T91" fmla="*/ 0 h 9799"/>
                <a:gd name="T92" fmla="*/ 0 w 9800"/>
                <a:gd name="T93" fmla="*/ 0 h 9799"/>
                <a:gd name="T94" fmla="*/ 0 w 9800"/>
                <a:gd name="T95" fmla="*/ 0 h 9799"/>
                <a:gd name="T96" fmla="*/ 0 w 9800"/>
                <a:gd name="T97" fmla="*/ 0 h 9799"/>
                <a:gd name="T98" fmla="*/ 0 w 9800"/>
                <a:gd name="T99" fmla="*/ 0 h 9799"/>
                <a:gd name="T100" fmla="*/ 0 w 9800"/>
                <a:gd name="T101" fmla="*/ 0 h 9799"/>
                <a:gd name="T102" fmla="*/ 0 w 9800"/>
                <a:gd name="T103" fmla="*/ 0 h 9799"/>
                <a:gd name="T104" fmla="*/ 0 w 9800"/>
                <a:gd name="T105" fmla="*/ 0 h 9799"/>
                <a:gd name="T106" fmla="*/ 0 w 9800"/>
                <a:gd name="T107" fmla="*/ 0 h 9799"/>
                <a:gd name="T108" fmla="*/ 0 w 9800"/>
                <a:gd name="T109" fmla="*/ 0 h 9799"/>
                <a:gd name="T110" fmla="*/ 0 w 9800"/>
                <a:gd name="T111" fmla="*/ 0 h 9799"/>
                <a:gd name="T112" fmla="*/ 0 w 9800"/>
                <a:gd name="T113" fmla="*/ 0 h 9799"/>
                <a:gd name="T114" fmla="*/ 0 w 9800"/>
                <a:gd name="T115" fmla="*/ 0 h 9799"/>
                <a:gd name="T116" fmla="*/ 0 w 9800"/>
                <a:gd name="T117" fmla="*/ 0 h 97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800" h="9799">
                  <a:moveTo>
                    <a:pt x="196" y="4869"/>
                  </a:moveTo>
                  <a:lnTo>
                    <a:pt x="1" y="4899"/>
                  </a:lnTo>
                  <a:lnTo>
                    <a:pt x="3" y="4775"/>
                  </a:lnTo>
                  <a:lnTo>
                    <a:pt x="8" y="4650"/>
                  </a:lnTo>
                  <a:lnTo>
                    <a:pt x="16" y="4524"/>
                  </a:lnTo>
                  <a:lnTo>
                    <a:pt x="27" y="4401"/>
                  </a:lnTo>
                  <a:lnTo>
                    <a:pt x="58" y="4157"/>
                  </a:lnTo>
                  <a:lnTo>
                    <a:pt x="101" y="3916"/>
                  </a:lnTo>
                  <a:lnTo>
                    <a:pt x="155" y="3679"/>
                  </a:lnTo>
                  <a:lnTo>
                    <a:pt x="221" y="3446"/>
                  </a:lnTo>
                  <a:lnTo>
                    <a:pt x="298" y="3218"/>
                  </a:lnTo>
                  <a:lnTo>
                    <a:pt x="385" y="2996"/>
                  </a:lnTo>
                  <a:lnTo>
                    <a:pt x="484" y="2778"/>
                  </a:lnTo>
                  <a:lnTo>
                    <a:pt x="592" y="2567"/>
                  </a:lnTo>
                  <a:lnTo>
                    <a:pt x="710" y="2362"/>
                  </a:lnTo>
                  <a:lnTo>
                    <a:pt x="837" y="2163"/>
                  </a:lnTo>
                  <a:lnTo>
                    <a:pt x="973" y="1971"/>
                  </a:lnTo>
                  <a:lnTo>
                    <a:pt x="1119" y="1786"/>
                  </a:lnTo>
                  <a:lnTo>
                    <a:pt x="1273" y="1608"/>
                  </a:lnTo>
                  <a:lnTo>
                    <a:pt x="1435" y="1437"/>
                  </a:lnTo>
                  <a:lnTo>
                    <a:pt x="1605" y="1275"/>
                  </a:lnTo>
                  <a:lnTo>
                    <a:pt x="1782" y="1121"/>
                  </a:lnTo>
                  <a:lnTo>
                    <a:pt x="1968" y="975"/>
                  </a:lnTo>
                  <a:lnTo>
                    <a:pt x="2160" y="839"/>
                  </a:lnTo>
                  <a:lnTo>
                    <a:pt x="2358" y="711"/>
                  </a:lnTo>
                  <a:lnTo>
                    <a:pt x="2563" y="593"/>
                  </a:lnTo>
                  <a:lnTo>
                    <a:pt x="2774" y="485"/>
                  </a:lnTo>
                  <a:lnTo>
                    <a:pt x="2991" y="386"/>
                  </a:lnTo>
                  <a:lnTo>
                    <a:pt x="3213" y="298"/>
                  </a:lnTo>
                  <a:lnTo>
                    <a:pt x="3441" y="221"/>
                  </a:lnTo>
                  <a:lnTo>
                    <a:pt x="3674" y="155"/>
                  </a:lnTo>
                  <a:lnTo>
                    <a:pt x="3910" y="100"/>
                  </a:lnTo>
                  <a:lnTo>
                    <a:pt x="4151" y="57"/>
                  </a:lnTo>
                  <a:lnTo>
                    <a:pt x="4396" y="26"/>
                  </a:lnTo>
                  <a:lnTo>
                    <a:pt x="4521" y="14"/>
                  </a:lnTo>
                  <a:lnTo>
                    <a:pt x="4646" y="7"/>
                  </a:lnTo>
                  <a:lnTo>
                    <a:pt x="4771" y="2"/>
                  </a:lnTo>
                  <a:lnTo>
                    <a:pt x="4898" y="0"/>
                  </a:lnTo>
                  <a:lnTo>
                    <a:pt x="5027" y="2"/>
                  </a:lnTo>
                  <a:lnTo>
                    <a:pt x="5152" y="7"/>
                  </a:lnTo>
                  <a:lnTo>
                    <a:pt x="5277" y="15"/>
                  </a:lnTo>
                  <a:lnTo>
                    <a:pt x="5401" y="26"/>
                  </a:lnTo>
                  <a:lnTo>
                    <a:pt x="5645" y="57"/>
                  </a:lnTo>
                  <a:lnTo>
                    <a:pt x="5886" y="100"/>
                  </a:lnTo>
                  <a:lnTo>
                    <a:pt x="6123" y="154"/>
                  </a:lnTo>
                  <a:lnTo>
                    <a:pt x="6356" y="220"/>
                  </a:lnTo>
                  <a:lnTo>
                    <a:pt x="6584" y="297"/>
                  </a:lnTo>
                  <a:lnTo>
                    <a:pt x="6806" y="384"/>
                  </a:lnTo>
                  <a:lnTo>
                    <a:pt x="7024" y="483"/>
                  </a:lnTo>
                  <a:lnTo>
                    <a:pt x="7235" y="591"/>
                  </a:lnTo>
                  <a:lnTo>
                    <a:pt x="7440" y="709"/>
                  </a:lnTo>
                  <a:lnTo>
                    <a:pt x="7639" y="836"/>
                  </a:lnTo>
                  <a:lnTo>
                    <a:pt x="7831" y="972"/>
                  </a:lnTo>
                  <a:lnTo>
                    <a:pt x="8016" y="1118"/>
                  </a:lnTo>
                  <a:lnTo>
                    <a:pt x="8194" y="1272"/>
                  </a:lnTo>
                  <a:lnTo>
                    <a:pt x="8365" y="1434"/>
                  </a:lnTo>
                  <a:lnTo>
                    <a:pt x="8527" y="1604"/>
                  </a:lnTo>
                  <a:lnTo>
                    <a:pt x="8681" y="1782"/>
                  </a:lnTo>
                  <a:lnTo>
                    <a:pt x="8826" y="1967"/>
                  </a:lnTo>
                  <a:lnTo>
                    <a:pt x="8963" y="2158"/>
                  </a:lnTo>
                  <a:lnTo>
                    <a:pt x="9091" y="2357"/>
                  </a:lnTo>
                  <a:lnTo>
                    <a:pt x="9209" y="2562"/>
                  </a:lnTo>
                  <a:lnTo>
                    <a:pt x="9317" y="2773"/>
                  </a:lnTo>
                  <a:lnTo>
                    <a:pt x="9415" y="2990"/>
                  </a:lnTo>
                  <a:lnTo>
                    <a:pt x="9503" y="3212"/>
                  </a:lnTo>
                  <a:lnTo>
                    <a:pt x="9580" y="3440"/>
                  </a:lnTo>
                  <a:lnTo>
                    <a:pt x="9646" y="3673"/>
                  </a:lnTo>
                  <a:lnTo>
                    <a:pt x="9701" y="3909"/>
                  </a:lnTo>
                  <a:lnTo>
                    <a:pt x="9744" y="4150"/>
                  </a:lnTo>
                  <a:lnTo>
                    <a:pt x="9775" y="4395"/>
                  </a:lnTo>
                  <a:lnTo>
                    <a:pt x="9786" y="4521"/>
                  </a:lnTo>
                  <a:lnTo>
                    <a:pt x="9794" y="4645"/>
                  </a:lnTo>
                  <a:lnTo>
                    <a:pt x="9799" y="4771"/>
                  </a:lnTo>
                  <a:lnTo>
                    <a:pt x="9800" y="4897"/>
                  </a:lnTo>
                  <a:lnTo>
                    <a:pt x="9800" y="5025"/>
                  </a:lnTo>
                  <a:lnTo>
                    <a:pt x="9795" y="5151"/>
                  </a:lnTo>
                  <a:lnTo>
                    <a:pt x="9787" y="5276"/>
                  </a:lnTo>
                  <a:lnTo>
                    <a:pt x="9776" y="5400"/>
                  </a:lnTo>
                  <a:lnTo>
                    <a:pt x="9745" y="5644"/>
                  </a:lnTo>
                  <a:lnTo>
                    <a:pt x="9702" y="5885"/>
                  </a:lnTo>
                  <a:lnTo>
                    <a:pt x="9648" y="6122"/>
                  </a:lnTo>
                  <a:lnTo>
                    <a:pt x="9582" y="6355"/>
                  </a:lnTo>
                  <a:lnTo>
                    <a:pt x="9505" y="6583"/>
                  </a:lnTo>
                  <a:lnTo>
                    <a:pt x="9418" y="6805"/>
                  </a:lnTo>
                  <a:lnTo>
                    <a:pt x="9319" y="7023"/>
                  </a:lnTo>
                  <a:lnTo>
                    <a:pt x="9211" y="7234"/>
                  </a:lnTo>
                  <a:lnTo>
                    <a:pt x="9093" y="7439"/>
                  </a:lnTo>
                  <a:lnTo>
                    <a:pt x="8966" y="7638"/>
                  </a:lnTo>
                  <a:lnTo>
                    <a:pt x="8830" y="7830"/>
                  </a:lnTo>
                  <a:lnTo>
                    <a:pt x="8684" y="8015"/>
                  </a:lnTo>
                  <a:lnTo>
                    <a:pt x="8530" y="8193"/>
                  </a:lnTo>
                  <a:lnTo>
                    <a:pt x="8368" y="8364"/>
                  </a:lnTo>
                  <a:lnTo>
                    <a:pt x="8197" y="8526"/>
                  </a:lnTo>
                  <a:lnTo>
                    <a:pt x="8020" y="8680"/>
                  </a:lnTo>
                  <a:lnTo>
                    <a:pt x="7835" y="8825"/>
                  </a:lnTo>
                  <a:lnTo>
                    <a:pt x="7643" y="8962"/>
                  </a:lnTo>
                  <a:lnTo>
                    <a:pt x="7444" y="9090"/>
                  </a:lnTo>
                  <a:lnTo>
                    <a:pt x="7239" y="9208"/>
                  </a:lnTo>
                  <a:lnTo>
                    <a:pt x="7028" y="9316"/>
                  </a:lnTo>
                  <a:lnTo>
                    <a:pt x="6810" y="9414"/>
                  </a:lnTo>
                  <a:lnTo>
                    <a:pt x="6588" y="9502"/>
                  </a:lnTo>
                  <a:lnTo>
                    <a:pt x="6360" y="9579"/>
                  </a:lnTo>
                  <a:lnTo>
                    <a:pt x="6127" y="9645"/>
                  </a:lnTo>
                  <a:lnTo>
                    <a:pt x="5890" y="9700"/>
                  </a:lnTo>
                  <a:lnTo>
                    <a:pt x="5648" y="9743"/>
                  </a:lnTo>
                  <a:lnTo>
                    <a:pt x="5404" y="9774"/>
                  </a:lnTo>
                  <a:lnTo>
                    <a:pt x="5278" y="9785"/>
                  </a:lnTo>
                  <a:lnTo>
                    <a:pt x="5153" y="9793"/>
                  </a:lnTo>
                  <a:lnTo>
                    <a:pt x="5028" y="9798"/>
                  </a:lnTo>
                  <a:lnTo>
                    <a:pt x="4901" y="9799"/>
                  </a:lnTo>
                  <a:lnTo>
                    <a:pt x="4777" y="9799"/>
                  </a:lnTo>
                  <a:lnTo>
                    <a:pt x="4651" y="9794"/>
                  </a:lnTo>
                  <a:lnTo>
                    <a:pt x="4525" y="9786"/>
                  </a:lnTo>
                  <a:lnTo>
                    <a:pt x="4402" y="9775"/>
                  </a:lnTo>
                  <a:lnTo>
                    <a:pt x="4158" y="9744"/>
                  </a:lnTo>
                  <a:lnTo>
                    <a:pt x="3917" y="9701"/>
                  </a:lnTo>
                  <a:lnTo>
                    <a:pt x="3680" y="9647"/>
                  </a:lnTo>
                  <a:lnTo>
                    <a:pt x="3447" y="9581"/>
                  </a:lnTo>
                  <a:lnTo>
                    <a:pt x="3219" y="9504"/>
                  </a:lnTo>
                  <a:lnTo>
                    <a:pt x="2997" y="9417"/>
                  </a:lnTo>
                  <a:lnTo>
                    <a:pt x="2779" y="9318"/>
                  </a:lnTo>
                  <a:lnTo>
                    <a:pt x="2568" y="9210"/>
                  </a:lnTo>
                  <a:lnTo>
                    <a:pt x="2363" y="9092"/>
                  </a:lnTo>
                  <a:lnTo>
                    <a:pt x="2164" y="8965"/>
                  </a:lnTo>
                  <a:lnTo>
                    <a:pt x="1972" y="8829"/>
                  </a:lnTo>
                  <a:lnTo>
                    <a:pt x="1787" y="8683"/>
                  </a:lnTo>
                  <a:lnTo>
                    <a:pt x="1609" y="8529"/>
                  </a:lnTo>
                  <a:lnTo>
                    <a:pt x="1438" y="8367"/>
                  </a:lnTo>
                  <a:lnTo>
                    <a:pt x="1276" y="8196"/>
                  </a:lnTo>
                  <a:lnTo>
                    <a:pt x="1122" y="8019"/>
                  </a:lnTo>
                  <a:lnTo>
                    <a:pt x="976" y="7834"/>
                  </a:lnTo>
                  <a:lnTo>
                    <a:pt x="840" y="7642"/>
                  </a:lnTo>
                  <a:lnTo>
                    <a:pt x="712" y="7443"/>
                  </a:lnTo>
                  <a:lnTo>
                    <a:pt x="594" y="7238"/>
                  </a:lnTo>
                  <a:lnTo>
                    <a:pt x="486" y="7027"/>
                  </a:lnTo>
                  <a:lnTo>
                    <a:pt x="387" y="6809"/>
                  </a:lnTo>
                  <a:lnTo>
                    <a:pt x="299" y="6587"/>
                  </a:lnTo>
                  <a:lnTo>
                    <a:pt x="222" y="6359"/>
                  </a:lnTo>
                  <a:lnTo>
                    <a:pt x="156" y="6126"/>
                  </a:lnTo>
                  <a:lnTo>
                    <a:pt x="101" y="5890"/>
                  </a:lnTo>
                  <a:lnTo>
                    <a:pt x="58" y="5647"/>
                  </a:lnTo>
                  <a:lnTo>
                    <a:pt x="27" y="5403"/>
                  </a:lnTo>
                  <a:lnTo>
                    <a:pt x="15" y="5277"/>
                  </a:lnTo>
                  <a:lnTo>
                    <a:pt x="8" y="5152"/>
                  </a:lnTo>
                  <a:lnTo>
                    <a:pt x="3" y="5027"/>
                  </a:lnTo>
                  <a:lnTo>
                    <a:pt x="1" y="4900"/>
                  </a:lnTo>
                  <a:cubicBezTo>
                    <a:pt x="0" y="4851"/>
                    <a:pt x="36" y="4809"/>
                    <a:pt x="84" y="4800"/>
                  </a:cubicBezTo>
                  <a:cubicBezTo>
                    <a:pt x="133" y="4792"/>
                    <a:pt x="180" y="4821"/>
                    <a:pt x="196" y="4867"/>
                  </a:cubicBezTo>
                  <a:lnTo>
                    <a:pt x="196" y="4869"/>
                  </a:lnTo>
                  <a:close/>
                  <a:moveTo>
                    <a:pt x="6" y="4931"/>
                  </a:moveTo>
                  <a:lnTo>
                    <a:pt x="201" y="4898"/>
                  </a:lnTo>
                  <a:lnTo>
                    <a:pt x="202" y="5019"/>
                  </a:lnTo>
                  <a:lnTo>
                    <a:pt x="207" y="5140"/>
                  </a:lnTo>
                  <a:lnTo>
                    <a:pt x="215" y="5259"/>
                  </a:lnTo>
                  <a:lnTo>
                    <a:pt x="225" y="5377"/>
                  </a:lnTo>
                  <a:lnTo>
                    <a:pt x="255" y="5613"/>
                  </a:lnTo>
                  <a:lnTo>
                    <a:pt x="296" y="5844"/>
                  </a:lnTo>
                  <a:lnTo>
                    <a:pt x="349" y="6072"/>
                  </a:lnTo>
                  <a:lnTo>
                    <a:pt x="412" y="6295"/>
                  </a:lnTo>
                  <a:lnTo>
                    <a:pt x="485" y="6513"/>
                  </a:lnTo>
                  <a:lnTo>
                    <a:pt x="570" y="6727"/>
                  </a:lnTo>
                  <a:lnTo>
                    <a:pt x="663" y="6935"/>
                  </a:lnTo>
                  <a:lnTo>
                    <a:pt x="768" y="7138"/>
                  </a:lnTo>
                  <a:lnTo>
                    <a:pt x="881" y="7335"/>
                  </a:lnTo>
                  <a:lnTo>
                    <a:pt x="1003" y="7526"/>
                  </a:lnTo>
                  <a:lnTo>
                    <a:pt x="1134" y="7710"/>
                  </a:lnTo>
                  <a:lnTo>
                    <a:pt x="1273" y="7888"/>
                  </a:lnTo>
                  <a:lnTo>
                    <a:pt x="1421" y="8059"/>
                  </a:lnTo>
                  <a:lnTo>
                    <a:pt x="1577" y="8222"/>
                  </a:lnTo>
                  <a:lnTo>
                    <a:pt x="1739" y="8378"/>
                  </a:lnTo>
                  <a:lnTo>
                    <a:pt x="1910" y="8526"/>
                  </a:lnTo>
                  <a:lnTo>
                    <a:pt x="2087" y="8665"/>
                  </a:lnTo>
                  <a:lnTo>
                    <a:pt x="2272" y="8796"/>
                  </a:lnTo>
                  <a:lnTo>
                    <a:pt x="2462" y="8919"/>
                  </a:lnTo>
                  <a:lnTo>
                    <a:pt x="2659" y="9032"/>
                  </a:lnTo>
                  <a:lnTo>
                    <a:pt x="2862" y="9136"/>
                  </a:lnTo>
                  <a:lnTo>
                    <a:pt x="3070" y="9230"/>
                  </a:lnTo>
                  <a:lnTo>
                    <a:pt x="3284" y="9314"/>
                  </a:lnTo>
                  <a:lnTo>
                    <a:pt x="3502" y="9388"/>
                  </a:lnTo>
                  <a:lnTo>
                    <a:pt x="3724" y="9452"/>
                  </a:lnTo>
                  <a:lnTo>
                    <a:pt x="3952" y="9505"/>
                  </a:lnTo>
                  <a:lnTo>
                    <a:pt x="4183" y="9546"/>
                  </a:lnTo>
                  <a:lnTo>
                    <a:pt x="4420" y="9576"/>
                  </a:lnTo>
                  <a:lnTo>
                    <a:pt x="4538" y="9587"/>
                  </a:lnTo>
                  <a:lnTo>
                    <a:pt x="4658" y="9595"/>
                  </a:lnTo>
                  <a:lnTo>
                    <a:pt x="4778" y="9599"/>
                  </a:lnTo>
                  <a:lnTo>
                    <a:pt x="4899" y="9599"/>
                  </a:lnTo>
                  <a:lnTo>
                    <a:pt x="5020" y="9598"/>
                  </a:lnTo>
                  <a:lnTo>
                    <a:pt x="5140" y="9594"/>
                  </a:lnTo>
                  <a:lnTo>
                    <a:pt x="5261" y="9586"/>
                  </a:lnTo>
                  <a:lnTo>
                    <a:pt x="5378" y="9576"/>
                  </a:lnTo>
                  <a:lnTo>
                    <a:pt x="5614" y="9546"/>
                  </a:lnTo>
                  <a:lnTo>
                    <a:pt x="5845" y="9505"/>
                  </a:lnTo>
                  <a:lnTo>
                    <a:pt x="6073" y="9453"/>
                  </a:lnTo>
                  <a:lnTo>
                    <a:pt x="6296" y="9389"/>
                  </a:lnTo>
                  <a:lnTo>
                    <a:pt x="6514" y="9316"/>
                  </a:lnTo>
                  <a:lnTo>
                    <a:pt x="6728" y="9232"/>
                  </a:lnTo>
                  <a:lnTo>
                    <a:pt x="6936" y="9138"/>
                  </a:lnTo>
                  <a:lnTo>
                    <a:pt x="7139" y="9034"/>
                  </a:lnTo>
                  <a:lnTo>
                    <a:pt x="7336" y="8921"/>
                  </a:lnTo>
                  <a:lnTo>
                    <a:pt x="7527" y="8799"/>
                  </a:lnTo>
                  <a:lnTo>
                    <a:pt x="7711" y="8668"/>
                  </a:lnTo>
                  <a:lnTo>
                    <a:pt x="7889" y="8528"/>
                  </a:lnTo>
                  <a:lnTo>
                    <a:pt x="8060" y="8381"/>
                  </a:lnTo>
                  <a:lnTo>
                    <a:pt x="8223" y="8225"/>
                  </a:lnTo>
                  <a:lnTo>
                    <a:pt x="8379" y="8063"/>
                  </a:lnTo>
                  <a:lnTo>
                    <a:pt x="8527" y="7892"/>
                  </a:lnTo>
                  <a:lnTo>
                    <a:pt x="8666" y="7715"/>
                  </a:lnTo>
                  <a:lnTo>
                    <a:pt x="8797" y="7530"/>
                  </a:lnTo>
                  <a:lnTo>
                    <a:pt x="8920" y="7340"/>
                  </a:lnTo>
                  <a:lnTo>
                    <a:pt x="9033" y="7143"/>
                  </a:lnTo>
                  <a:lnTo>
                    <a:pt x="9137" y="6940"/>
                  </a:lnTo>
                  <a:lnTo>
                    <a:pt x="9231" y="6732"/>
                  </a:lnTo>
                  <a:lnTo>
                    <a:pt x="9315" y="6519"/>
                  </a:lnTo>
                  <a:lnTo>
                    <a:pt x="9389" y="6301"/>
                  </a:lnTo>
                  <a:lnTo>
                    <a:pt x="9453" y="6077"/>
                  </a:lnTo>
                  <a:lnTo>
                    <a:pt x="9506" y="5850"/>
                  </a:lnTo>
                  <a:lnTo>
                    <a:pt x="9547" y="5619"/>
                  </a:lnTo>
                  <a:lnTo>
                    <a:pt x="9577" y="5382"/>
                  </a:lnTo>
                  <a:lnTo>
                    <a:pt x="9588" y="5263"/>
                  </a:lnTo>
                  <a:lnTo>
                    <a:pt x="9596" y="5144"/>
                  </a:lnTo>
                  <a:lnTo>
                    <a:pt x="9600" y="5024"/>
                  </a:lnTo>
                  <a:lnTo>
                    <a:pt x="9600" y="4900"/>
                  </a:lnTo>
                  <a:lnTo>
                    <a:pt x="9599" y="4778"/>
                  </a:lnTo>
                  <a:lnTo>
                    <a:pt x="9595" y="4658"/>
                  </a:lnTo>
                  <a:lnTo>
                    <a:pt x="9587" y="4538"/>
                  </a:lnTo>
                  <a:lnTo>
                    <a:pt x="9577" y="4421"/>
                  </a:lnTo>
                  <a:lnTo>
                    <a:pt x="9547" y="4185"/>
                  </a:lnTo>
                  <a:lnTo>
                    <a:pt x="9506" y="3954"/>
                  </a:lnTo>
                  <a:lnTo>
                    <a:pt x="9454" y="3727"/>
                  </a:lnTo>
                  <a:lnTo>
                    <a:pt x="9390" y="3504"/>
                  </a:lnTo>
                  <a:lnTo>
                    <a:pt x="9317" y="3286"/>
                  </a:lnTo>
                  <a:lnTo>
                    <a:pt x="9233" y="3073"/>
                  </a:lnTo>
                  <a:lnTo>
                    <a:pt x="9139" y="2865"/>
                  </a:lnTo>
                  <a:lnTo>
                    <a:pt x="9035" y="2662"/>
                  </a:lnTo>
                  <a:lnTo>
                    <a:pt x="8922" y="2465"/>
                  </a:lnTo>
                  <a:lnTo>
                    <a:pt x="8800" y="2275"/>
                  </a:lnTo>
                  <a:lnTo>
                    <a:pt x="8669" y="2090"/>
                  </a:lnTo>
                  <a:lnTo>
                    <a:pt x="8529" y="1912"/>
                  </a:lnTo>
                  <a:lnTo>
                    <a:pt x="8382" y="1742"/>
                  </a:lnTo>
                  <a:lnTo>
                    <a:pt x="8226" y="1579"/>
                  </a:lnTo>
                  <a:lnTo>
                    <a:pt x="8064" y="1423"/>
                  </a:lnTo>
                  <a:lnTo>
                    <a:pt x="7893" y="1275"/>
                  </a:lnTo>
                  <a:lnTo>
                    <a:pt x="7716" y="1136"/>
                  </a:lnTo>
                  <a:lnTo>
                    <a:pt x="7531" y="1005"/>
                  </a:lnTo>
                  <a:lnTo>
                    <a:pt x="7341" y="882"/>
                  </a:lnTo>
                  <a:lnTo>
                    <a:pt x="7144" y="769"/>
                  </a:lnTo>
                  <a:lnTo>
                    <a:pt x="6941" y="665"/>
                  </a:lnTo>
                  <a:lnTo>
                    <a:pt x="6733" y="571"/>
                  </a:lnTo>
                  <a:lnTo>
                    <a:pt x="6520" y="487"/>
                  </a:lnTo>
                  <a:lnTo>
                    <a:pt x="6302" y="413"/>
                  </a:lnTo>
                  <a:lnTo>
                    <a:pt x="6078" y="349"/>
                  </a:lnTo>
                  <a:lnTo>
                    <a:pt x="5851" y="296"/>
                  </a:lnTo>
                  <a:lnTo>
                    <a:pt x="5620" y="255"/>
                  </a:lnTo>
                  <a:lnTo>
                    <a:pt x="5383" y="225"/>
                  </a:lnTo>
                  <a:lnTo>
                    <a:pt x="5264" y="214"/>
                  </a:lnTo>
                  <a:lnTo>
                    <a:pt x="5145" y="206"/>
                  </a:lnTo>
                  <a:lnTo>
                    <a:pt x="5024" y="202"/>
                  </a:lnTo>
                  <a:lnTo>
                    <a:pt x="4901" y="200"/>
                  </a:lnTo>
                  <a:lnTo>
                    <a:pt x="4780" y="201"/>
                  </a:lnTo>
                  <a:lnTo>
                    <a:pt x="4659" y="206"/>
                  </a:lnTo>
                  <a:lnTo>
                    <a:pt x="4539" y="214"/>
                  </a:lnTo>
                  <a:lnTo>
                    <a:pt x="4422" y="224"/>
                  </a:lnTo>
                  <a:lnTo>
                    <a:pt x="4186" y="254"/>
                  </a:lnTo>
                  <a:lnTo>
                    <a:pt x="3956" y="295"/>
                  </a:lnTo>
                  <a:lnTo>
                    <a:pt x="3728" y="348"/>
                  </a:lnTo>
                  <a:lnTo>
                    <a:pt x="3505" y="411"/>
                  </a:lnTo>
                  <a:lnTo>
                    <a:pt x="3287" y="484"/>
                  </a:lnTo>
                  <a:lnTo>
                    <a:pt x="3074" y="569"/>
                  </a:lnTo>
                  <a:lnTo>
                    <a:pt x="2866" y="662"/>
                  </a:lnTo>
                  <a:lnTo>
                    <a:pt x="2663" y="767"/>
                  </a:lnTo>
                  <a:lnTo>
                    <a:pt x="2466" y="880"/>
                  </a:lnTo>
                  <a:lnTo>
                    <a:pt x="2275" y="1002"/>
                  </a:lnTo>
                  <a:lnTo>
                    <a:pt x="2091" y="1133"/>
                  </a:lnTo>
                  <a:lnTo>
                    <a:pt x="1914" y="1272"/>
                  </a:lnTo>
                  <a:lnTo>
                    <a:pt x="1743" y="1420"/>
                  </a:lnTo>
                  <a:lnTo>
                    <a:pt x="1580" y="1576"/>
                  </a:lnTo>
                  <a:lnTo>
                    <a:pt x="1424" y="1738"/>
                  </a:lnTo>
                  <a:lnTo>
                    <a:pt x="1276" y="1909"/>
                  </a:lnTo>
                  <a:lnTo>
                    <a:pt x="1137" y="2086"/>
                  </a:lnTo>
                  <a:lnTo>
                    <a:pt x="1006" y="2271"/>
                  </a:lnTo>
                  <a:lnTo>
                    <a:pt x="883" y="2461"/>
                  </a:lnTo>
                  <a:lnTo>
                    <a:pt x="770" y="2658"/>
                  </a:lnTo>
                  <a:lnTo>
                    <a:pt x="666" y="2861"/>
                  </a:lnTo>
                  <a:lnTo>
                    <a:pt x="572" y="3069"/>
                  </a:lnTo>
                  <a:lnTo>
                    <a:pt x="488" y="3283"/>
                  </a:lnTo>
                  <a:lnTo>
                    <a:pt x="414" y="3501"/>
                  </a:lnTo>
                  <a:lnTo>
                    <a:pt x="350" y="3723"/>
                  </a:lnTo>
                  <a:lnTo>
                    <a:pt x="297" y="3951"/>
                  </a:lnTo>
                  <a:lnTo>
                    <a:pt x="256" y="4182"/>
                  </a:lnTo>
                  <a:lnTo>
                    <a:pt x="226" y="4419"/>
                  </a:lnTo>
                  <a:lnTo>
                    <a:pt x="215" y="4537"/>
                  </a:lnTo>
                  <a:lnTo>
                    <a:pt x="207" y="4657"/>
                  </a:lnTo>
                  <a:lnTo>
                    <a:pt x="203" y="4778"/>
                  </a:lnTo>
                  <a:lnTo>
                    <a:pt x="201" y="4902"/>
                  </a:lnTo>
                  <a:cubicBezTo>
                    <a:pt x="201" y="4950"/>
                    <a:pt x="165" y="4992"/>
                    <a:pt x="117" y="4999"/>
                  </a:cubicBezTo>
                  <a:cubicBezTo>
                    <a:pt x="69" y="5007"/>
                    <a:pt x="22" y="4978"/>
                    <a:pt x="7" y="4932"/>
                  </a:cubicBezTo>
                  <a:lnTo>
                    <a:pt x="6" y="4931"/>
                  </a:lnTo>
                  <a:close/>
                </a:path>
              </a:pathLst>
            </a:custGeom>
            <a:solidFill>
              <a:srgbClr val="BBE0E3"/>
            </a:solidFill>
            <a:ln w="0" cap="flat">
              <a:solidFill>
                <a:srgbClr val="BBE0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A9AB5057-6A81-47EA-8D34-654170934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" y="2026"/>
              <a:ext cx="72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Change 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Management</a:t>
              </a:r>
              <a:endParaRPr lang="en-US" altLang="en-US" sz="2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9" name="Rectangle 40">
              <a:extLst>
                <a:ext uri="{FF2B5EF4-FFF2-40B4-BE49-F238E27FC236}">
                  <a16:creationId xmlns:a16="http://schemas.microsoft.com/office/drawing/2014/main" id="{3707784F-FCD8-4B0E-A1AA-15B79D6A1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" y="2536"/>
              <a:ext cx="192" cy="115"/>
            </a:xfrm>
            <a:prstGeom prst="rect">
              <a:avLst/>
            </a:prstGeom>
            <a:solidFill>
              <a:srgbClr val="9CE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41">
              <a:extLst>
                <a:ext uri="{FF2B5EF4-FFF2-40B4-BE49-F238E27FC236}">
                  <a16:creationId xmlns:a16="http://schemas.microsoft.com/office/drawing/2014/main" id="{40EF8F08-5CF3-41E9-99F6-71E75AEBE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" y="3485"/>
              <a:ext cx="192" cy="115"/>
            </a:xfrm>
            <a:prstGeom prst="rect">
              <a:avLst/>
            </a:prstGeom>
            <a:solidFill>
              <a:srgbClr val="9CE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CC4EB022-BDF5-489C-B6E5-BA3F86D1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" y="3196"/>
              <a:ext cx="196" cy="223"/>
            </a:xfrm>
            <a:custGeom>
              <a:avLst/>
              <a:gdLst>
                <a:gd name="T0" fmla="*/ 196 w 196"/>
                <a:gd name="T1" fmla="*/ 57 h 223"/>
                <a:gd name="T2" fmla="*/ 100 w 196"/>
                <a:gd name="T3" fmla="*/ 223 h 223"/>
                <a:gd name="T4" fmla="*/ 0 w 196"/>
                <a:gd name="T5" fmla="*/ 166 h 223"/>
                <a:gd name="T6" fmla="*/ 96 w 196"/>
                <a:gd name="T7" fmla="*/ 0 h 223"/>
                <a:gd name="T8" fmla="*/ 196 w 196"/>
                <a:gd name="T9" fmla="*/ 57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196" y="57"/>
                  </a:moveTo>
                  <a:lnTo>
                    <a:pt x="100" y="223"/>
                  </a:lnTo>
                  <a:lnTo>
                    <a:pt x="0" y="166"/>
                  </a:lnTo>
                  <a:lnTo>
                    <a:pt x="96" y="0"/>
                  </a:lnTo>
                  <a:lnTo>
                    <a:pt x="196" y="57"/>
                  </a:lnTo>
                  <a:close/>
                </a:path>
              </a:pathLst>
            </a:custGeom>
            <a:solidFill>
              <a:srgbClr val="9CE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A27A040B-3348-4EB1-9AE2-E5D7B9D1F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" y="2755"/>
              <a:ext cx="196" cy="223"/>
            </a:xfrm>
            <a:custGeom>
              <a:avLst/>
              <a:gdLst>
                <a:gd name="T0" fmla="*/ 100 w 196"/>
                <a:gd name="T1" fmla="*/ 0 h 223"/>
                <a:gd name="T2" fmla="*/ 196 w 196"/>
                <a:gd name="T3" fmla="*/ 166 h 223"/>
                <a:gd name="T4" fmla="*/ 96 w 196"/>
                <a:gd name="T5" fmla="*/ 223 h 223"/>
                <a:gd name="T6" fmla="*/ 0 w 196"/>
                <a:gd name="T7" fmla="*/ 57 h 223"/>
                <a:gd name="T8" fmla="*/ 100 w 196"/>
                <a:gd name="T9" fmla="*/ 0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100" y="0"/>
                  </a:moveTo>
                  <a:lnTo>
                    <a:pt x="196" y="166"/>
                  </a:lnTo>
                  <a:lnTo>
                    <a:pt x="96" y="223"/>
                  </a:lnTo>
                  <a:lnTo>
                    <a:pt x="0" y="5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9CE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C0F49871-2ED4-4AF1-A1DC-DEFA7CCB1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2755"/>
              <a:ext cx="195" cy="223"/>
            </a:xfrm>
            <a:custGeom>
              <a:avLst/>
              <a:gdLst>
                <a:gd name="T0" fmla="*/ 0 w 195"/>
                <a:gd name="T1" fmla="*/ 166 h 223"/>
                <a:gd name="T2" fmla="*/ 96 w 195"/>
                <a:gd name="T3" fmla="*/ 0 h 223"/>
                <a:gd name="T4" fmla="*/ 195 w 195"/>
                <a:gd name="T5" fmla="*/ 57 h 223"/>
                <a:gd name="T6" fmla="*/ 99 w 195"/>
                <a:gd name="T7" fmla="*/ 223 h 223"/>
                <a:gd name="T8" fmla="*/ 0 w 195"/>
                <a:gd name="T9" fmla="*/ 166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23">
                  <a:moveTo>
                    <a:pt x="0" y="166"/>
                  </a:moveTo>
                  <a:lnTo>
                    <a:pt x="96" y="0"/>
                  </a:lnTo>
                  <a:lnTo>
                    <a:pt x="195" y="57"/>
                  </a:lnTo>
                  <a:lnTo>
                    <a:pt x="99" y="223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9CE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8EC717D9-430A-41A5-A829-39C72826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" y="3196"/>
              <a:ext cx="196" cy="223"/>
            </a:xfrm>
            <a:custGeom>
              <a:avLst/>
              <a:gdLst>
                <a:gd name="T0" fmla="*/ 96 w 196"/>
                <a:gd name="T1" fmla="*/ 223 h 223"/>
                <a:gd name="T2" fmla="*/ 0 w 196"/>
                <a:gd name="T3" fmla="*/ 57 h 223"/>
                <a:gd name="T4" fmla="*/ 100 w 196"/>
                <a:gd name="T5" fmla="*/ 0 h 223"/>
                <a:gd name="T6" fmla="*/ 196 w 196"/>
                <a:gd name="T7" fmla="*/ 166 h 223"/>
                <a:gd name="T8" fmla="*/ 96 w 196"/>
                <a:gd name="T9" fmla="*/ 223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96" y="223"/>
                  </a:moveTo>
                  <a:lnTo>
                    <a:pt x="0" y="57"/>
                  </a:lnTo>
                  <a:lnTo>
                    <a:pt x="100" y="0"/>
                  </a:lnTo>
                  <a:lnTo>
                    <a:pt x="196" y="166"/>
                  </a:lnTo>
                  <a:lnTo>
                    <a:pt x="96" y="223"/>
                  </a:lnTo>
                  <a:close/>
                </a:path>
              </a:pathLst>
            </a:custGeom>
            <a:solidFill>
              <a:srgbClr val="9CE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5" name="Oval 46">
              <a:extLst>
                <a:ext uri="{FF2B5EF4-FFF2-40B4-BE49-F238E27FC236}">
                  <a16:creationId xmlns:a16="http://schemas.microsoft.com/office/drawing/2014/main" id="{67285900-EC7A-48CA-9F34-F4D6BEB14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" y="2608"/>
              <a:ext cx="923" cy="9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7DD6345B-D844-4A8F-9F82-DD542C3D68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" y="2599"/>
              <a:ext cx="941" cy="939"/>
            </a:xfrm>
            <a:custGeom>
              <a:avLst/>
              <a:gdLst>
                <a:gd name="T0" fmla="*/ 0 w 9800"/>
                <a:gd name="T1" fmla="*/ 0 h 9799"/>
                <a:gd name="T2" fmla="*/ 0 w 9800"/>
                <a:gd name="T3" fmla="*/ 0 h 9799"/>
                <a:gd name="T4" fmla="*/ 0 w 9800"/>
                <a:gd name="T5" fmla="*/ 0 h 9799"/>
                <a:gd name="T6" fmla="*/ 0 w 9800"/>
                <a:gd name="T7" fmla="*/ 0 h 9799"/>
                <a:gd name="T8" fmla="*/ 0 w 9800"/>
                <a:gd name="T9" fmla="*/ 0 h 9799"/>
                <a:gd name="T10" fmla="*/ 0 w 9800"/>
                <a:gd name="T11" fmla="*/ 0 h 9799"/>
                <a:gd name="T12" fmla="*/ 0 w 9800"/>
                <a:gd name="T13" fmla="*/ 0 h 9799"/>
                <a:gd name="T14" fmla="*/ 0 w 9800"/>
                <a:gd name="T15" fmla="*/ 0 h 9799"/>
                <a:gd name="T16" fmla="*/ 0 w 9800"/>
                <a:gd name="T17" fmla="*/ 0 h 9799"/>
                <a:gd name="T18" fmla="*/ 0 w 9800"/>
                <a:gd name="T19" fmla="*/ 0 h 9799"/>
                <a:gd name="T20" fmla="*/ 0 w 9800"/>
                <a:gd name="T21" fmla="*/ 0 h 9799"/>
                <a:gd name="T22" fmla="*/ 0 w 9800"/>
                <a:gd name="T23" fmla="*/ 0 h 9799"/>
                <a:gd name="T24" fmla="*/ 0 w 9800"/>
                <a:gd name="T25" fmla="*/ 0 h 9799"/>
                <a:gd name="T26" fmla="*/ 0 w 9800"/>
                <a:gd name="T27" fmla="*/ 0 h 9799"/>
                <a:gd name="T28" fmla="*/ 0 w 9800"/>
                <a:gd name="T29" fmla="*/ 0 h 9799"/>
                <a:gd name="T30" fmla="*/ 0 w 9800"/>
                <a:gd name="T31" fmla="*/ 0 h 9799"/>
                <a:gd name="T32" fmla="*/ 0 w 9800"/>
                <a:gd name="T33" fmla="*/ 0 h 9799"/>
                <a:gd name="T34" fmla="*/ 0 w 9800"/>
                <a:gd name="T35" fmla="*/ 0 h 9799"/>
                <a:gd name="T36" fmla="*/ 0 w 9800"/>
                <a:gd name="T37" fmla="*/ 0 h 9799"/>
                <a:gd name="T38" fmla="*/ 0 w 9800"/>
                <a:gd name="T39" fmla="*/ 0 h 9799"/>
                <a:gd name="T40" fmla="*/ 0 w 9800"/>
                <a:gd name="T41" fmla="*/ 0 h 9799"/>
                <a:gd name="T42" fmla="*/ 0 w 9800"/>
                <a:gd name="T43" fmla="*/ 0 h 9799"/>
                <a:gd name="T44" fmla="*/ 0 w 9800"/>
                <a:gd name="T45" fmla="*/ 0 h 9799"/>
                <a:gd name="T46" fmla="*/ 0 w 9800"/>
                <a:gd name="T47" fmla="*/ 0 h 9799"/>
                <a:gd name="T48" fmla="*/ 0 w 9800"/>
                <a:gd name="T49" fmla="*/ 0 h 9799"/>
                <a:gd name="T50" fmla="*/ 0 w 9800"/>
                <a:gd name="T51" fmla="*/ 0 h 9799"/>
                <a:gd name="T52" fmla="*/ 0 w 9800"/>
                <a:gd name="T53" fmla="*/ 0 h 9799"/>
                <a:gd name="T54" fmla="*/ 0 w 9800"/>
                <a:gd name="T55" fmla="*/ 0 h 9799"/>
                <a:gd name="T56" fmla="*/ 0 w 9800"/>
                <a:gd name="T57" fmla="*/ 0 h 9799"/>
                <a:gd name="T58" fmla="*/ 0 w 9800"/>
                <a:gd name="T59" fmla="*/ 0 h 9799"/>
                <a:gd name="T60" fmla="*/ 0 w 9800"/>
                <a:gd name="T61" fmla="*/ 0 h 9799"/>
                <a:gd name="T62" fmla="*/ 0 w 9800"/>
                <a:gd name="T63" fmla="*/ 0 h 9799"/>
                <a:gd name="T64" fmla="*/ 0 w 9800"/>
                <a:gd name="T65" fmla="*/ 0 h 9799"/>
                <a:gd name="T66" fmla="*/ 0 w 9800"/>
                <a:gd name="T67" fmla="*/ 0 h 9799"/>
                <a:gd name="T68" fmla="*/ 0 w 9800"/>
                <a:gd name="T69" fmla="*/ 0 h 9799"/>
                <a:gd name="T70" fmla="*/ 0 w 9800"/>
                <a:gd name="T71" fmla="*/ 0 h 9799"/>
                <a:gd name="T72" fmla="*/ 0 w 9800"/>
                <a:gd name="T73" fmla="*/ 0 h 9799"/>
                <a:gd name="T74" fmla="*/ 0 w 9800"/>
                <a:gd name="T75" fmla="*/ 0 h 9799"/>
                <a:gd name="T76" fmla="*/ 0 w 9800"/>
                <a:gd name="T77" fmla="*/ 0 h 9799"/>
                <a:gd name="T78" fmla="*/ 0 w 9800"/>
                <a:gd name="T79" fmla="*/ 0 h 9799"/>
                <a:gd name="T80" fmla="*/ 0 w 9800"/>
                <a:gd name="T81" fmla="*/ 0 h 9799"/>
                <a:gd name="T82" fmla="*/ 0 w 9800"/>
                <a:gd name="T83" fmla="*/ 0 h 9799"/>
                <a:gd name="T84" fmla="*/ 0 w 9800"/>
                <a:gd name="T85" fmla="*/ 0 h 9799"/>
                <a:gd name="T86" fmla="*/ 0 w 9800"/>
                <a:gd name="T87" fmla="*/ 0 h 9799"/>
                <a:gd name="T88" fmla="*/ 0 w 9800"/>
                <a:gd name="T89" fmla="*/ 0 h 9799"/>
                <a:gd name="T90" fmla="*/ 0 w 9800"/>
                <a:gd name="T91" fmla="*/ 0 h 9799"/>
                <a:gd name="T92" fmla="*/ 0 w 9800"/>
                <a:gd name="T93" fmla="*/ 0 h 9799"/>
                <a:gd name="T94" fmla="*/ 0 w 9800"/>
                <a:gd name="T95" fmla="*/ 0 h 9799"/>
                <a:gd name="T96" fmla="*/ 0 w 9800"/>
                <a:gd name="T97" fmla="*/ 0 h 9799"/>
                <a:gd name="T98" fmla="*/ 0 w 9800"/>
                <a:gd name="T99" fmla="*/ 0 h 9799"/>
                <a:gd name="T100" fmla="*/ 0 w 9800"/>
                <a:gd name="T101" fmla="*/ 0 h 9799"/>
                <a:gd name="T102" fmla="*/ 0 w 9800"/>
                <a:gd name="T103" fmla="*/ 0 h 9799"/>
                <a:gd name="T104" fmla="*/ 0 w 9800"/>
                <a:gd name="T105" fmla="*/ 0 h 9799"/>
                <a:gd name="T106" fmla="*/ 0 w 9800"/>
                <a:gd name="T107" fmla="*/ 0 h 9799"/>
                <a:gd name="T108" fmla="*/ 0 w 9800"/>
                <a:gd name="T109" fmla="*/ 0 h 9799"/>
                <a:gd name="T110" fmla="*/ 0 w 9800"/>
                <a:gd name="T111" fmla="*/ 0 h 9799"/>
                <a:gd name="T112" fmla="*/ 0 w 9800"/>
                <a:gd name="T113" fmla="*/ 0 h 9799"/>
                <a:gd name="T114" fmla="*/ 0 w 9800"/>
                <a:gd name="T115" fmla="*/ 0 h 9799"/>
                <a:gd name="T116" fmla="*/ 0 w 9800"/>
                <a:gd name="T117" fmla="*/ 0 h 97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800" h="9799">
                  <a:moveTo>
                    <a:pt x="196" y="4869"/>
                  </a:moveTo>
                  <a:lnTo>
                    <a:pt x="1" y="4899"/>
                  </a:lnTo>
                  <a:lnTo>
                    <a:pt x="3" y="4775"/>
                  </a:lnTo>
                  <a:lnTo>
                    <a:pt x="8" y="4650"/>
                  </a:lnTo>
                  <a:lnTo>
                    <a:pt x="16" y="4524"/>
                  </a:lnTo>
                  <a:lnTo>
                    <a:pt x="27" y="4401"/>
                  </a:lnTo>
                  <a:lnTo>
                    <a:pt x="58" y="4157"/>
                  </a:lnTo>
                  <a:lnTo>
                    <a:pt x="101" y="3916"/>
                  </a:lnTo>
                  <a:lnTo>
                    <a:pt x="155" y="3679"/>
                  </a:lnTo>
                  <a:lnTo>
                    <a:pt x="221" y="3446"/>
                  </a:lnTo>
                  <a:lnTo>
                    <a:pt x="298" y="3218"/>
                  </a:lnTo>
                  <a:lnTo>
                    <a:pt x="385" y="2996"/>
                  </a:lnTo>
                  <a:lnTo>
                    <a:pt x="484" y="2778"/>
                  </a:lnTo>
                  <a:lnTo>
                    <a:pt x="592" y="2567"/>
                  </a:lnTo>
                  <a:lnTo>
                    <a:pt x="710" y="2362"/>
                  </a:lnTo>
                  <a:lnTo>
                    <a:pt x="837" y="2163"/>
                  </a:lnTo>
                  <a:lnTo>
                    <a:pt x="973" y="1971"/>
                  </a:lnTo>
                  <a:lnTo>
                    <a:pt x="1119" y="1786"/>
                  </a:lnTo>
                  <a:lnTo>
                    <a:pt x="1273" y="1608"/>
                  </a:lnTo>
                  <a:lnTo>
                    <a:pt x="1435" y="1437"/>
                  </a:lnTo>
                  <a:lnTo>
                    <a:pt x="1605" y="1275"/>
                  </a:lnTo>
                  <a:lnTo>
                    <a:pt x="1782" y="1121"/>
                  </a:lnTo>
                  <a:lnTo>
                    <a:pt x="1968" y="975"/>
                  </a:lnTo>
                  <a:lnTo>
                    <a:pt x="2160" y="839"/>
                  </a:lnTo>
                  <a:lnTo>
                    <a:pt x="2358" y="711"/>
                  </a:lnTo>
                  <a:lnTo>
                    <a:pt x="2563" y="593"/>
                  </a:lnTo>
                  <a:lnTo>
                    <a:pt x="2774" y="485"/>
                  </a:lnTo>
                  <a:lnTo>
                    <a:pt x="2991" y="386"/>
                  </a:lnTo>
                  <a:lnTo>
                    <a:pt x="3213" y="298"/>
                  </a:lnTo>
                  <a:lnTo>
                    <a:pt x="3441" y="221"/>
                  </a:lnTo>
                  <a:lnTo>
                    <a:pt x="3674" y="155"/>
                  </a:lnTo>
                  <a:lnTo>
                    <a:pt x="3910" y="100"/>
                  </a:lnTo>
                  <a:lnTo>
                    <a:pt x="4151" y="57"/>
                  </a:lnTo>
                  <a:lnTo>
                    <a:pt x="4396" y="26"/>
                  </a:lnTo>
                  <a:lnTo>
                    <a:pt x="4521" y="14"/>
                  </a:lnTo>
                  <a:lnTo>
                    <a:pt x="4646" y="7"/>
                  </a:lnTo>
                  <a:lnTo>
                    <a:pt x="4771" y="2"/>
                  </a:lnTo>
                  <a:lnTo>
                    <a:pt x="4898" y="0"/>
                  </a:lnTo>
                  <a:lnTo>
                    <a:pt x="5027" y="2"/>
                  </a:lnTo>
                  <a:lnTo>
                    <a:pt x="5152" y="7"/>
                  </a:lnTo>
                  <a:lnTo>
                    <a:pt x="5277" y="15"/>
                  </a:lnTo>
                  <a:lnTo>
                    <a:pt x="5401" y="26"/>
                  </a:lnTo>
                  <a:lnTo>
                    <a:pt x="5645" y="57"/>
                  </a:lnTo>
                  <a:lnTo>
                    <a:pt x="5886" y="100"/>
                  </a:lnTo>
                  <a:lnTo>
                    <a:pt x="6123" y="154"/>
                  </a:lnTo>
                  <a:lnTo>
                    <a:pt x="6356" y="220"/>
                  </a:lnTo>
                  <a:lnTo>
                    <a:pt x="6584" y="297"/>
                  </a:lnTo>
                  <a:lnTo>
                    <a:pt x="6806" y="384"/>
                  </a:lnTo>
                  <a:lnTo>
                    <a:pt x="7024" y="483"/>
                  </a:lnTo>
                  <a:lnTo>
                    <a:pt x="7235" y="591"/>
                  </a:lnTo>
                  <a:lnTo>
                    <a:pt x="7440" y="709"/>
                  </a:lnTo>
                  <a:lnTo>
                    <a:pt x="7639" y="836"/>
                  </a:lnTo>
                  <a:lnTo>
                    <a:pt x="7831" y="972"/>
                  </a:lnTo>
                  <a:lnTo>
                    <a:pt x="8016" y="1118"/>
                  </a:lnTo>
                  <a:lnTo>
                    <a:pt x="8194" y="1272"/>
                  </a:lnTo>
                  <a:lnTo>
                    <a:pt x="8365" y="1434"/>
                  </a:lnTo>
                  <a:lnTo>
                    <a:pt x="8527" y="1604"/>
                  </a:lnTo>
                  <a:lnTo>
                    <a:pt x="8681" y="1782"/>
                  </a:lnTo>
                  <a:lnTo>
                    <a:pt x="8826" y="1967"/>
                  </a:lnTo>
                  <a:lnTo>
                    <a:pt x="8963" y="2158"/>
                  </a:lnTo>
                  <a:lnTo>
                    <a:pt x="9091" y="2357"/>
                  </a:lnTo>
                  <a:lnTo>
                    <a:pt x="9209" y="2562"/>
                  </a:lnTo>
                  <a:lnTo>
                    <a:pt x="9317" y="2773"/>
                  </a:lnTo>
                  <a:lnTo>
                    <a:pt x="9415" y="2990"/>
                  </a:lnTo>
                  <a:lnTo>
                    <a:pt x="9503" y="3212"/>
                  </a:lnTo>
                  <a:lnTo>
                    <a:pt x="9580" y="3440"/>
                  </a:lnTo>
                  <a:lnTo>
                    <a:pt x="9646" y="3673"/>
                  </a:lnTo>
                  <a:lnTo>
                    <a:pt x="9701" y="3909"/>
                  </a:lnTo>
                  <a:lnTo>
                    <a:pt x="9744" y="4150"/>
                  </a:lnTo>
                  <a:lnTo>
                    <a:pt x="9775" y="4395"/>
                  </a:lnTo>
                  <a:lnTo>
                    <a:pt x="9786" y="4521"/>
                  </a:lnTo>
                  <a:lnTo>
                    <a:pt x="9794" y="4645"/>
                  </a:lnTo>
                  <a:lnTo>
                    <a:pt x="9799" y="4771"/>
                  </a:lnTo>
                  <a:lnTo>
                    <a:pt x="9800" y="4897"/>
                  </a:lnTo>
                  <a:lnTo>
                    <a:pt x="9800" y="5025"/>
                  </a:lnTo>
                  <a:lnTo>
                    <a:pt x="9795" y="5151"/>
                  </a:lnTo>
                  <a:lnTo>
                    <a:pt x="9787" y="5276"/>
                  </a:lnTo>
                  <a:lnTo>
                    <a:pt x="9776" y="5400"/>
                  </a:lnTo>
                  <a:lnTo>
                    <a:pt x="9745" y="5644"/>
                  </a:lnTo>
                  <a:lnTo>
                    <a:pt x="9702" y="5885"/>
                  </a:lnTo>
                  <a:lnTo>
                    <a:pt x="9648" y="6122"/>
                  </a:lnTo>
                  <a:lnTo>
                    <a:pt x="9582" y="6355"/>
                  </a:lnTo>
                  <a:lnTo>
                    <a:pt x="9505" y="6583"/>
                  </a:lnTo>
                  <a:lnTo>
                    <a:pt x="9418" y="6805"/>
                  </a:lnTo>
                  <a:lnTo>
                    <a:pt x="9319" y="7023"/>
                  </a:lnTo>
                  <a:lnTo>
                    <a:pt x="9211" y="7234"/>
                  </a:lnTo>
                  <a:lnTo>
                    <a:pt x="9093" y="7439"/>
                  </a:lnTo>
                  <a:lnTo>
                    <a:pt x="8966" y="7638"/>
                  </a:lnTo>
                  <a:lnTo>
                    <a:pt x="8830" y="7830"/>
                  </a:lnTo>
                  <a:lnTo>
                    <a:pt x="8684" y="8015"/>
                  </a:lnTo>
                  <a:lnTo>
                    <a:pt x="8530" y="8193"/>
                  </a:lnTo>
                  <a:lnTo>
                    <a:pt x="8368" y="8364"/>
                  </a:lnTo>
                  <a:lnTo>
                    <a:pt x="8197" y="8526"/>
                  </a:lnTo>
                  <a:lnTo>
                    <a:pt x="8020" y="8680"/>
                  </a:lnTo>
                  <a:lnTo>
                    <a:pt x="7835" y="8825"/>
                  </a:lnTo>
                  <a:lnTo>
                    <a:pt x="7643" y="8962"/>
                  </a:lnTo>
                  <a:lnTo>
                    <a:pt x="7444" y="9090"/>
                  </a:lnTo>
                  <a:lnTo>
                    <a:pt x="7239" y="9208"/>
                  </a:lnTo>
                  <a:lnTo>
                    <a:pt x="7028" y="9316"/>
                  </a:lnTo>
                  <a:lnTo>
                    <a:pt x="6810" y="9414"/>
                  </a:lnTo>
                  <a:lnTo>
                    <a:pt x="6588" y="9502"/>
                  </a:lnTo>
                  <a:lnTo>
                    <a:pt x="6360" y="9579"/>
                  </a:lnTo>
                  <a:lnTo>
                    <a:pt x="6127" y="9645"/>
                  </a:lnTo>
                  <a:lnTo>
                    <a:pt x="5890" y="9700"/>
                  </a:lnTo>
                  <a:lnTo>
                    <a:pt x="5648" y="9743"/>
                  </a:lnTo>
                  <a:lnTo>
                    <a:pt x="5404" y="9774"/>
                  </a:lnTo>
                  <a:lnTo>
                    <a:pt x="5278" y="9785"/>
                  </a:lnTo>
                  <a:lnTo>
                    <a:pt x="5153" y="9793"/>
                  </a:lnTo>
                  <a:lnTo>
                    <a:pt x="5028" y="9798"/>
                  </a:lnTo>
                  <a:lnTo>
                    <a:pt x="4901" y="9799"/>
                  </a:lnTo>
                  <a:lnTo>
                    <a:pt x="4777" y="9799"/>
                  </a:lnTo>
                  <a:lnTo>
                    <a:pt x="4651" y="9794"/>
                  </a:lnTo>
                  <a:lnTo>
                    <a:pt x="4525" y="9786"/>
                  </a:lnTo>
                  <a:lnTo>
                    <a:pt x="4402" y="9775"/>
                  </a:lnTo>
                  <a:lnTo>
                    <a:pt x="4158" y="9744"/>
                  </a:lnTo>
                  <a:lnTo>
                    <a:pt x="3917" y="9701"/>
                  </a:lnTo>
                  <a:lnTo>
                    <a:pt x="3680" y="9647"/>
                  </a:lnTo>
                  <a:lnTo>
                    <a:pt x="3447" y="9581"/>
                  </a:lnTo>
                  <a:lnTo>
                    <a:pt x="3219" y="9504"/>
                  </a:lnTo>
                  <a:lnTo>
                    <a:pt x="2997" y="9417"/>
                  </a:lnTo>
                  <a:lnTo>
                    <a:pt x="2779" y="9318"/>
                  </a:lnTo>
                  <a:lnTo>
                    <a:pt x="2568" y="9210"/>
                  </a:lnTo>
                  <a:lnTo>
                    <a:pt x="2363" y="9092"/>
                  </a:lnTo>
                  <a:lnTo>
                    <a:pt x="2164" y="8965"/>
                  </a:lnTo>
                  <a:lnTo>
                    <a:pt x="1972" y="8829"/>
                  </a:lnTo>
                  <a:lnTo>
                    <a:pt x="1787" y="8683"/>
                  </a:lnTo>
                  <a:lnTo>
                    <a:pt x="1609" y="8529"/>
                  </a:lnTo>
                  <a:lnTo>
                    <a:pt x="1438" y="8367"/>
                  </a:lnTo>
                  <a:lnTo>
                    <a:pt x="1276" y="8196"/>
                  </a:lnTo>
                  <a:lnTo>
                    <a:pt x="1122" y="8019"/>
                  </a:lnTo>
                  <a:lnTo>
                    <a:pt x="976" y="7834"/>
                  </a:lnTo>
                  <a:lnTo>
                    <a:pt x="840" y="7642"/>
                  </a:lnTo>
                  <a:lnTo>
                    <a:pt x="712" y="7443"/>
                  </a:lnTo>
                  <a:lnTo>
                    <a:pt x="594" y="7238"/>
                  </a:lnTo>
                  <a:lnTo>
                    <a:pt x="486" y="7027"/>
                  </a:lnTo>
                  <a:lnTo>
                    <a:pt x="387" y="6809"/>
                  </a:lnTo>
                  <a:lnTo>
                    <a:pt x="299" y="6587"/>
                  </a:lnTo>
                  <a:lnTo>
                    <a:pt x="222" y="6359"/>
                  </a:lnTo>
                  <a:lnTo>
                    <a:pt x="156" y="6126"/>
                  </a:lnTo>
                  <a:lnTo>
                    <a:pt x="101" y="5890"/>
                  </a:lnTo>
                  <a:lnTo>
                    <a:pt x="58" y="5647"/>
                  </a:lnTo>
                  <a:lnTo>
                    <a:pt x="27" y="5403"/>
                  </a:lnTo>
                  <a:lnTo>
                    <a:pt x="15" y="5277"/>
                  </a:lnTo>
                  <a:lnTo>
                    <a:pt x="8" y="5152"/>
                  </a:lnTo>
                  <a:lnTo>
                    <a:pt x="3" y="5027"/>
                  </a:lnTo>
                  <a:lnTo>
                    <a:pt x="1" y="4900"/>
                  </a:lnTo>
                  <a:cubicBezTo>
                    <a:pt x="0" y="4851"/>
                    <a:pt x="36" y="4809"/>
                    <a:pt x="84" y="4800"/>
                  </a:cubicBezTo>
                  <a:cubicBezTo>
                    <a:pt x="133" y="4792"/>
                    <a:pt x="180" y="4821"/>
                    <a:pt x="196" y="4867"/>
                  </a:cubicBezTo>
                  <a:lnTo>
                    <a:pt x="196" y="4869"/>
                  </a:lnTo>
                  <a:close/>
                  <a:moveTo>
                    <a:pt x="6" y="4931"/>
                  </a:moveTo>
                  <a:lnTo>
                    <a:pt x="201" y="4898"/>
                  </a:lnTo>
                  <a:lnTo>
                    <a:pt x="202" y="5019"/>
                  </a:lnTo>
                  <a:lnTo>
                    <a:pt x="207" y="5140"/>
                  </a:lnTo>
                  <a:lnTo>
                    <a:pt x="215" y="5259"/>
                  </a:lnTo>
                  <a:lnTo>
                    <a:pt x="225" y="5377"/>
                  </a:lnTo>
                  <a:lnTo>
                    <a:pt x="255" y="5613"/>
                  </a:lnTo>
                  <a:lnTo>
                    <a:pt x="296" y="5844"/>
                  </a:lnTo>
                  <a:lnTo>
                    <a:pt x="349" y="6072"/>
                  </a:lnTo>
                  <a:lnTo>
                    <a:pt x="412" y="6295"/>
                  </a:lnTo>
                  <a:lnTo>
                    <a:pt x="485" y="6513"/>
                  </a:lnTo>
                  <a:lnTo>
                    <a:pt x="570" y="6727"/>
                  </a:lnTo>
                  <a:lnTo>
                    <a:pt x="663" y="6935"/>
                  </a:lnTo>
                  <a:lnTo>
                    <a:pt x="768" y="7138"/>
                  </a:lnTo>
                  <a:lnTo>
                    <a:pt x="881" y="7335"/>
                  </a:lnTo>
                  <a:lnTo>
                    <a:pt x="1003" y="7526"/>
                  </a:lnTo>
                  <a:lnTo>
                    <a:pt x="1134" y="7710"/>
                  </a:lnTo>
                  <a:lnTo>
                    <a:pt x="1273" y="7888"/>
                  </a:lnTo>
                  <a:lnTo>
                    <a:pt x="1421" y="8059"/>
                  </a:lnTo>
                  <a:lnTo>
                    <a:pt x="1577" y="8222"/>
                  </a:lnTo>
                  <a:lnTo>
                    <a:pt x="1739" y="8378"/>
                  </a:lnTo>
                  <a:lnTo>
                    <a:pt x="1910" y="8526"/>
                  </a:lnTo>
                  <a:lnTo>
                    <a:pt x="2087" y="8665"/>
                  </a:lnTo>
                  <a:lnTo>
                    <a:pt x="2272" y="8796"/>
                  </a:lnTo>
                  <a:lnTo>
                    <a:pt x="2462" y="8919"/>
                  </a:lnTo>
                  <a:lnTo>
                    <a:pt x="2659" y="9032"/>
                  </a:lnTo>
                  <a:lnTo>
                    <a:pt x="2862" y="9136"/>
                  </a:lnTo>
                  <a:lnTo>
                    <a:pt x="3070" y="9230"/>
                  </a:lnTo>
                  <a:lnTo>
                    <a:pt x="3284" y="9314"/>
                  </a:lnTo>
                  <a:lnTo>
                    <a:pt x="3502" y="9388"/>
                  </a:lnTo>
                  <a:lnTo>
                    <a:pt x="3724" y="9452"/>
                  </a:lnTo>
                  <a:lnTo>
                    <a:pt x="3952" y="9505"/>
                  </a:lnTo>
                  <a:lnTo>
                    <a:pt x="4183" y="9546"/>
                  </a:lnTo>
                  <a:lnTo>
                    <a:pt x="4420" y="9576"/>
                  </a:lnTo>
                  <a:lnTo>
                    <a:pt x="4538" y="9587"/>
                  </a:lnTo>
                  <a:lnTo>
                    <a:pt x="4658" y="9595"/>
                  </a:lnTo>
                  <a:lnTo>
                    <a:pt x="4778" y="9599"/>
                  </a:lnTo>
                  <a:lnTo>
                    <a:pt x="4899" y="9599"/>
                  </a:lnTo>
                  <a:lnTo>
                    <a:pt x="5020" y="9598"/>
                  </a:lnTo>
                  <a:lnTo>
                    <a:pt x="5140" y="9594"/>
                  </a:lnTo>
                  <a:lnTo>
                    <a:pt x="5261" y="9586"/>
                  </a:lnTo>
                  <a:lnTo>
                    <a:pt x="5378" y="9576"/>
                  </a:lnTo>
                  <a:lnTo>
                    <a:pt x="5614" y="9546"/>
                  </a:lnTo>
                  <a:lnTo>
                    <a:pt x="5845" y="9505"/>
                  </a:lnTo>
                  <a:lnTo>
                    <a:pt x="6073" y="9453"/>
                  </a:lnTo>
                  <a:lnTo>
                    <a:pt x="6296" y="9389"/>
                  </a:lnTo>
                  <a:lnTo>
                    <a:pt x="6514" y="9316"/>
                  </a:lnTo>
                  <a:lnTo>
                    <a:pt x="6728" y="9232"/>
                  </a:lnTo>
                  <a:lnTo>
                    <a:pt x="6936" y="9138"/>
                  </a:lnTo>
                  <a:lnTo>
                    <a:pt x="7139" y="9034"/>
                  </a:lnTo>
                  <a:lnTo>
                    <a:pt x="7336" y="8921"/>
                  </a:lnTo>
                  <a:lnTo>
                    <a:pt x="7527" y="8799"/>
                  </a:lnTo>
                  <a:lnTo>
                    <a:pt x="7711" y="8668"/>
                  </a:lnTo>
                  <a:lnTo>
                    <a:pt x="7889" y="8528"/>
                  </a:lnTo>
                  <a:lnTo>
                    <a:pt x="8060" y="8381"/>
                  </a:lnTo>
                  <a:lnTo>
                    <a:pt x="8223" y="8225"/>
                  </a:lnTo>
                  <a:lnTo>
                    <a:pt x="8379" y="8063"/>
                  </a:lnTo>
                  <a:lnTo>
                    <a:pt x="8527" y="7892"/>
                  </a:lnTo>
                  <a:lnTo>
                    <a:pt x="8666" y="7715"/>
                  </a:lnTo>
                  <a:lnTo>
                    <a:pt x="8797" y="7530"/>
                  </a:lnTo>
                  <a:lnTo>
                    <a:pt x="8920" y="7340"/>
                  </a:lnTo>
                  <a:lnTo>
                    <a:pt x="9033" y="7143"/>
                  </a:lnTo>
                  <a:lnTo>
                    <a:pt x="9137" y="6940"/>
                  </a:lnTo>
                  <a:lnTo>
                    <a:pt x="9231" y="6732"/>
                  </a:lnTo>
                  <a:lnTo>
                    <a:pt x="9315" y="6519"/>
                  </a:lnTo>
                  <a:lnTo>
                    <a:pt x="9389" y="6301"/>
                  </a:lnTo>
                  <a:lnTo>
                    <a:pt x="9453" y="6077"/>
                  </a:lnTo>
                  <a:lnTo>
                    <a:pt x="9506" y="5850"/>
                  </a:lnTo>
                  <a:lnTo>
                    <a:pt x="9547" y="5619"/>
                  </a:lnTo>
                  <a:lnTo>
                    <a:pt x="9577" y="5382"/>
                  </a:lnTo>
                  <a:lnTo>
                    <a:pt x="9588" y="5263"/>
                  </a:lnTo>
                  <a:lnTo>
                    <a:pt x="9596" y="5144"/>
                  </a:lnTo>
                  <a:lnTo>
                    <a:pt x="9600" y="5024"/>
                  </a:lnTo>
                  <a:lnTo>
                    <a:pt x="9600" y="4900"/>
                  </a:lnTo>
                  <a:lnTo>
                    <a:pt x="9599" y="4778"/>
                  </a:lnTo>
                  <a:lnTo>
                    <a:pt x="9595" y="4658"/>
                  </a:lnTo>
                  <a:lnTo>
                    <a:pt x="9587" y="4538"/>
                  </a:lnTo>
                  <a:lnTo>
                    <a:pt x="9577" y="4421"/>
                  </a:lnTo>
                  <a:lnTo>
                    <a:pt x="9547" y="4185"/>
                  </a:lnTo>
                  <a:lnTo>
                    <a:pt x="9506" y="3954"/>
                  </a:lnTo>
                  <a:lnTo>
                    <a:pt x="9454" y="3727"/>
                  </a:lnTo>
                  <a:lnTo>
                    <a:pt x="9390" y="3504"/>
                  </a:lnTo>
                  <a:lnTo>
                    <a:pt x="9317" y="3286"/>
                  </a:lnTo>
                  <a:lnTo>
                    <a:pt x="9233" y="3073"/>
                  </a:lnTo>
                  <a:lnTo>
                    <a:pt x="9139" y="2865"/>
                  </a:lnTo>
                  <a:lnTo>
                    <a:pt x="9035" y="2662"/>
                  </a:lnTo>
                  <a:lnTo>
                    <a:pt x="8922" y="2465"/>
                  </a:lnTo>
                  <a:lnTo>
                    <a:pt x="8800" y="2275"/>
                  </a:lnTo>
                  <a:lnTo>
                    <a:pt x="8669" y="2090"/>
                  </a:lnTo>
                  <a:lnTo>
                    <a:pt x="8529" y="1912"/>
                  </a:lnTo>
                  <a:lnTo>
                    <a:pt x="8382" y="1742"/>
                  </a:lnTo>
                  <a:lnTo>
                    <a:pt x="8226" y="1579"/>
                  </a:lnTo>
                  <a:lnTo>
                    <a:pt x="8064" y="1423"/>
                  </a:lnTo>
                  <a:lnTo>
                    <a:pt x="7893" y="1275"/>
                  </a:lnTo>
                  <a:lnTo>
                    <a:pt x="7716" y="1136"/>
                  </a:lnTo>
                  <a:lnTo>
                    <a:pt x="7531" y="1005"/>
                  </a:lnTo>
                  <a:lnTo>
                    <a:pt x="7341" y="882"/>
                  </a:lnTo>
                  <a:lnTo>
                    <a:pt x="7144" y="769"/>
                  </a:lnTo>
                  <a:lnTo>
                    <a:pt x="6941" y="665"/>
                  </a:lnTo>
                  <a:lnTo>
                    <a:pt x="6733" y="571"/>
                  </a:lnTo>
                  <a:lnTo>
                    <a:pt x="6520" y="487"/>
                  </a:lnTo>
                  <a:lnTo>
                    <a:pt x="6302" y="413"/>
                  </a:lnTo>
                  <a:lnTo>
                    <a:pt x="6078" y="349"/>
                  </a:lnTo>
                  <a:lnTo>
                    <a:pt x="5851" y="296"/>
                  </a:lnTo>
                  <a:lnTo>
                    <a:pt x="5620" y="255"/>
                  </a:lnTo>
                  <a:lnTo>
                    <a:pt x="5383" y="225"/>
                  </a:lnTo>
                  <a:lnTo>
                    <a:pt x="5264" y="214"/>
                  </a:lnTo>
                  <a:lnTo>
                    <a:pt x="5145" y="206"/>
                  </a:lnTo>
                  <a:lnTo>
                    <a:pt x="5024" y="202"/>
                  </a:lnTo>
                  <a:lnTo>
                    <a:pt x="4901" y="200"/>
                  </a:lnTo>
                  <a:lnTo>
                    <a:pt x="4780" y="201"/>
                  </a:lnTo>
                  <a:lnTo>
                    <a:pt x="4659" y="206"/>
                  </a:lnTo>
                  <a:lnTo>
                    <a:pt x="4539" y="214"/>
                  </a:lnTo>
                  <a:lnTo>
                    <a:pt x="4422" y="224"/>
                  </a:lnTo>
                  <a:lnTo>
                    <a:pt x="4186" y="254"/>
                  </a:lnTo>
                  <a:lnTo>
                    <a:pt x="3956" y="295"/>
                  </a:lnTo>
                  <a:lnTo>
                    <a:pt x="3728" y="348"/>
                  </a:lnTo>
                  <a:lnTo>
                    <a:pt x="3505" y="411"/>
                  </a:lnTo>
                  <a:lnTo>
                    <a:pt x="3287" y="484"/>
                  </a:lnTo>
                  <a:lnTo>
                    <a:pt x="3074" y="569"/>
                  </a:lnTo>
                  <a:lnTo>
                    <a:pt x="2866" y="662"/>
                  </a:lnTo>
                  <a:lnTo>
                    <a:pt x="2663" y="767"/>
                  </a:lnTo>
                  <a:lnTo>
                    <a:pt x="2466" y="880"/>
                  </a:lnTo>
                  <a:lnTo>
                    <a:pt x="2275" y="1002"/>
                  </a:lnTo>
                  <a:lnTo>
                    <a:pt x="2091" y="1133"/>
                  </a:lnTo>
                  <a:lnTo>
                    <a:pt x="1914" y="1272"/>
                  </a:lnTo>
                  <a:lnTo>
                    <a:pt x="1743" y="1420"/>
                  </a:lnTo>
                  <a:lnTo>
                    <a:pt x="1580" y="1576"/>
                  </a:lnTo>
                  <a:lnTo>
                    <a:pt x="1424" y="1738"/>
                  </a:lnTo>
                  <a:lnTo>
                    <a:pt x="1276" y="1909"/>
                  </a:lnTo>
                  <a:lnTo>
                    <a:pt x="1137" y="2086"/>
                  </a:lnTo>
                  <a:lnTo>
                    <a:pt x="1006" y="2271"/>
                  </a:lnTo>
                  <a:lnTo>
                    <a:pt x="883" y="2461"/>
                  </a:lnTo>
                  <a:lnTo>
                    <a:pt x="770" y="2658"/>
                  </a:lnTo>
                  <a:lnTo>
                    <a:pt x="666" y="2861"/>
                  </a:lnTo>
                  <a:lnTo>
                    <a:pt x="572" y="3069"/>
                  </a:lnTo>
                  <a:lnTo>
                    <a:pt x="488" y="3283"/>
                  </a:lnTo>
                  <a:lnTo>
                    <a:pt x="414" y="3501"/>
                  </a:lnTo>
                  <a:lnTo>
                    <a:pt x="350" y="3723"/>
                  </a:lnTo>
                  <a:lnTo>
                    <a:pt x="297" y="3951"/>
                  </a:lnTo>
                  <a:lnTo>
                    <a:pt x="256" y="4182"/>
                  </a:lnTo>
                  <a:lnTo>
                    <a:pt x="226" y="4419"/>
                  </a:lnTo>
                  <a:lnTo>
                    <a:pt x="215" y="4537"/>
                  </a:lnTo>
                  <a:lnTo>
                    <a:pt x="207" y="4657"/>
                  </a:lnTo>
                  <a:lnTo>
                    <a:pt x="203" y="4778"/>
                  </a:lnTo>
                  <a:lnTo>
                    <a:pt x="201" y="4902"/>
                  </a:lnTo>
                  <a:cubicBezTo>
                    <a:pt x="201" y="4950"/>
                    <a:pt x="165" y="4992"/>
                    <a:pt x="117" y="4999"/>
                  </a:cubicBezTo>
                  <a:cubicBezTo>
                    <a:pt x="69" y="5007"/>
                    <a:pt x="22" y="4978"/>
                    <a:pt x="7" y="4932"/>
                  </a:cubicBezTo>
                  <a:lnTo>
                    <a:pt x="6" y="4931"/>
                  </a:lnTo>
                  <a:close/>
                </a:path>
              </a:pathLst>
            </a:custGeom>
            <a:solidFill>
              <a:srgbClr val="9CE157"/>
            </a:solidFill>
            <a:ln w="0" cap="flat">
              <a:solidFill>
                <a:srgbClr val="9CE15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8">
              <a:extLst>
                <a:ext uri="{FF2B5EF4-FFF2-40B4-BE49-F238E27FC236}">
                  <a16:creationId xmlns:a16="http://schemas.microsoft.com/office/drawing/2014/main" id="{E4C55EE5-F22D-4B88-AA88-979E835AC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" y="2938"/>
              <a:ext cx="37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Project </a:t>
              </a:r>
            </a:p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T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eam </a:t>
              </a:r>
              <a:endParaRPr lang="en-US" altLang="en-US" sz="2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7" name="Rectangle 58">
              <a:extLst>
                <a:ext uri="{FF2B5EF4-FFF2-40B4-BE49-F238E27FC236}">
                  <a16:creationId xmlns:a16="http://schemas.microsoft.com/office/drawing/2014/main" id="{2FB10C4D-10B0-4248-B81B-5831FD4BF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286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60">
              <a:extLst>
                <a:ext uri="{FF2B5EF4-FFF2-40B4-BE49-F238E27FC236}">
                  <a16:creationId xmlns:a16="http://schemas.microsoft.com/office/drawing/2014/main" id="{ABC22BF3-0DC8-4BB9-A5A3-AA4165CCC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" y="314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47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365125"/>
            <a:ext cx="10916478" cy="1325563"/>
          </a:xfrm>
        </p:spPr>
        <p:txBody>
          <a:bodyPr/>
          <a:lstStyle/>
          <a:p>
            <a:r>
              <a:rPr lang="en-US" altLang="en-US" b="1" dirty="0" smtClean="0"/>
              <a:t>Employees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Management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18</a:t>
            </a:fld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5576444" y="1835744"/>
            <a:ext cx="6241982" cy="338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100" b="1" dirty="0">
                <a:solidFill>
                  <a:prstClr val="black"/>
                </a:solidFill>
                <a:latin typeface="+mj-lt"/>
              </a:rPr>
              <a:t>Why is this group important? </a:t>
            </a:r>
          </a:p>
          <a:p>
            <a:pPr marL="514350" lvl="1" indent="-171450" defTabSz="685800">
              <a:lnSpc>
                <a:spcPct val="8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prstClr val="black"/>
                </a:solidFill>
                <a:latin typeface="+mj-lt"/>
              </a:rPr>
              <a:t>Employees will ultimately make changes to how they do their day-to-day work </a:t>
            </a:r>
          </a:p>
          <a:p>
            <a:pPr marL="514350" lvl="1" indent="-171450" defTabSz="685800">
              <a:lnSpc>
                <a:spcPct val="8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prstClr val="black"/>
                </a:solidFill>
                <a:latin typeface="+mj-lt"/>
              </a:rPr>
              <a:t>Their acceptance and use of the solution determines the success of the project and the ongoing benefit derived from the change</a:t>
            </a:r>
          </a:p>
          <a:p>
            <a:pPr marL="342900" lvl="1" defTabSz="685800">
              <a:lnSpc>
                <a:spcPct val="80000"/>
              </a:lnSpc>
              <a:spcBef>
                <a:spcPts val="375"/>
              </a:spcBef>
            </a:pPr>
            <a:endParaRPr lang="en-US" altLang="en-US" sz="1600" b="1" dirty="0">
              <a:solidFill>
                <a:prstClr val="black"/>
              </a:solidFill>
              <a:latin typeface="+mj-lt"/>
            </a:endParaRPr>
          </a:p>
          <a:p>
            <a:pPr marL="171450" lvl="0" indent="-171450" defTabSz="68580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100" b="1" dirty="0">
                <a:solidFill>
                  <a:prstClr val="black"/>
                </a:solidFill>
                <a:latin typeface="+mj-lt"/>
              </a:rPr>
              <a:t>What is this group’s role? </a:t>
            </a:r>
          </a:p>
          <a:p>
            <a:pPr marL="514350" lvl="1" indent="-171450" defTabSz="685800">
              <a:lnSpc>
                <a:spcPct val="8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prstClr val="black"/>
                </a:solidFill>
                <a:latin typeface="+mj-lt"/>
              </a:rPr>
              <a:t>Seek out information related to the business reasons for change and the personal impact of the change </a:t>
            </a:r>
          </a:p>
          <a:p>
            <a:pPr marL="514350" lvl="1" indent="-171450" defTabSz="685800">
              <a:lnSpc>
                <a:spcPct val="8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prstClr val="black"/>
                </a:solidFill>
                <a:latin typeface="+mj-lt"/>
              </a:rPr>
              <a:t>Provide feedback and reaction to the change and the change management efforts </a:t>
            </a:r>
          </a:p>
          <a:p>
            <a:pPr marL="514350" lvl="1" indent="-171450" defTabSz="685800">
              <a:lnSpc>
                <a:spcPct val="8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prstClr val="black"/>
                </a:solidFill>
                <a:latin typeface="+mj-lt"/>
              </a:rPr>
              <a:t>Take control of the personal transition (using an individual change management model like ADKAR) </a:t>
            </a:r>
          </a:p>
        </p:txBody>
      </p:sp>
      <p:grpSp>
        <p:nvGrpSpPr>
          <p:cNvPr id="81" name="Group 8">
            <a:extLst>
              <a:ext uri="{FF2B5EF4-FFF2-40B4-BE49-F238E27FC236}">
                <a16:creationId xmlns:a16="http://schemas.microsoft.com/office/drawing/2014/main" id="{CD50BC91-6EAD-43DF-9552-54FC0D5886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626" y="1690688"/>
            <a:ext cx="4436786" cy="4484824"/>
            <a:chOff x="398" y="1040"/>
            <a:chExt cx="2530" cy="2560"/>
          </a:xfrm>
        </p:grpSpPr>
        <p:sp>
          <p:nvSpPr>
            <p:cNvPr id="82" name="AutoShape 7">
              <a:extLst>
                <a:ext uri="{FF2B5EF4-FFF2-40B4-BE49-F238E27FC236}">
                  <a16:creationId xmlns:a16="http://schemas.microsoft.com/office/drawing/2014/main" id="{FA6C1E52-59A1-4CFC-89E5-3231D10F55D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8" y="1040"/>
              <a:ext cx="2530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2" name="Rectangle 18">
              <a:extLst>
                <a:ext uri="{FF2B5EF4-FFF2-40B4-BE49-F238E27FC236}">
                  <a16:creationId xmlns:a16="http://schemas.microsoft.com/office/drawing/2014/main" id="{D25E52C4-36AA-4663-A68F-68B4251CB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" y="1580"/>
              <a:ext cx="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3" name="Rectangle 19">
              <a:extLst>
                <a:ext uri="{FF2B5EF4-FFF2-40B4-BE49-F238E27FC236}">
                  <a16:creationId xmlns:a16="http://schemas.microsoft.com/office/drawing/2014/main" id="{4C437A71-5AEC-4D4D-BE27-4F3025AA8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" y="1768"/>
              <a:ext cx="192" cy="116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20">
              <a:extLst>
                <a:ext uri="{FF2B5EF4-FFF2-40B4-BE49-F238E27FC236}">
                  <a16:creationId xmlns:a16="http://schemas.microsoft.com/office/drawing/2014/main" id="{6AE25BB0-B73D-4949-9728-F7D14990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" y="2718"/>
              <a:ext cx="192" cy="115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75F84E1B-BBD4-4BF0-BC4C-C548C8A3E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2429"/>
              <a:ext cx="195" cy="223"/>
            </a:xfrm>
            <a:custGeom>
              <a:avLst/>
              <a:gdLst>
                <a:gd name="T0" fmla="*/ 195 w 195"/>
                <a:gd name="T1" fmla="*/ 57 h 223"/>
                <a:gd name="T2" fmla="*/ 99 w 195"/>
                <a:gd name="T3" fmla="*/ 223 h 223"/>
                <a:gd name="T4" fmla="*/ 0 w 195"/>
                <a:gd name="T5" fmla="*/ 166 h 223"/>
                <a:gd name="T6" fmla="*/ 96 w 195"/>
                <a:gd name="T7" fmla="*/ 0 h 223"/>
                <a:gd name="T8" fmla="*/ 195 w 195"/>
                <a:gd name="T9" fmla="*/ 57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23">
                  <a:moveTo>
                    <a:pt x="195" y="57"/>
                  </a:moveTo>
                  <a:lnTo>
                    <a:pt x="99" y="223"/>
                  </a:lnTo>
                  <a:lnTo>
                    <a:pt x="0" y="166"/>
                  </a:lnTo>
                  <a:lnTo>
                    <a:pt x="96" y="0"/>
                  </a:lnTo>
                  <a:lnTo>
                    <a:pt x="195" y="57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212A3DB2-FF00-40B1-B5C3-94D8B8378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" y="1987"/>
              <a:ext cx="196" cy="224"/>
            </a:xfrm>
            <a:custGeom>
              <a:avLst/>
              <a:gdLst>
                <a:gd name="T0" fmla="*/ 100 w 196"/>
                <a:gd name="T1" fmla="*/ 0 h 224"/>
                <a:gd name="T2" fmla="*/ 196 w 196"/>
                <a:gd name="T3" fmla="*/ 167 h 224"/>
                <a:gd name="T4" fmla="*/ 96 w 196"/>
                <a:gd name="T5" fmla="*/ 224 h 224"/>
                <a:gd name="T6" fmla="*/ 0 w 196"/>
                <a:gd name="T7" fmla="*/ 58 h 224"/>
                <a:gd name="T8" fmla="*/ 100 w 196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4">
                  <a:moveTo>
                    <a:pt x="100" y="0"/>
                  </a:moveTo>
                  <a:lnTo>
                    <a:pt x="196" y="167"/>
                  </a:lnTo>
                  <a:lnTo>
                    <a:pt x="96" y="224"/>
                  </a:lnTo>
                  <a:lnTo>
                    <a:pt x="0" y="5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23">
              <a:extLst>
                <a:ext uri="{FF2B5EF4-FFF2-40B4-BE49-F238E27FC236}">
                  <a16:creationId xmlns:a16="http://schemas.microsoft.com/office/drawing/2014/main" id="{5C563835-FBD7-4525-A67B-143960387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1987"/>
              <a:ext cx="196" cy="224"/>
            </a:xfrm>
            <a:custGeom>
              <a:avLst/>
              <a:gdLst>
                <a:gd name="T0" fmla="*/ 0 w 196"/>
                <a:gd name="T1" fmla="*/ 167 h 224"/>
                <a:gd name="T2" fmla="*/ 96 w 196"/>
                <a:gd name="T3" fmla="*/ 0 h 224"/>
                <a:gd name="T4" fmla="*/ 196 w 196"/>
                <a:gd name="T5" fmla="*/ 58 h 224"/>
                <a:gd name="T6" fmla="*/ 100 w 196"/>
                <a:gd name="T7" fmla="*/ 224 h 224"/>
                <a:gd name="T8" fmla="*/ 0 w 196"/>
                <a:gd name="T9" fmla="*/ 167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4">
                  <a:moveTo>
                    <a:pt x="0" y="167"/>
                  </a:moveTo>
                  <a:lnTo>
                    <a:pt x="96" y="0"/>
                  </a:lnTo>
                  <a:lnTo>
                    <a:pt x="196" y="58"/>
                  </a:lnTo>
                  <a:lnTo>
                    <a:pt x="100" y="22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24">
              <a:extLst>
                <a:ext uri="{FF2B5EF4-FFF2-40B4-BE49-F238E27FC236}">
                  <a16:creationId xmlns:a16="http://schemas.microsoft.com/office/drawing/2014/main" id="{9B2F1D71-E38C-4DB3-8872-20BBC7766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" y="2429"/>
              <a:ext cx="195" cy="223"/>
            </a:xfrm>
            <a:custGeom>
              <a:avLst/>
              <a:gdLst>
                <a:gd name="T0" fmla="*/ 96 w 195"/>
                <a:gd name="T1" fmla="*/ 223 h 223"/>
                <a:gd name="T2" fmla="*/ 0 w 195"/>
                <a:gd name="T3" fmla="*/ 57 h 223"/>
                <a:gd name="T4" fmla="*/ 99 w 195"/>
                <a:gd name="T5" fmla="*/ 0 h 223"/>
                <a:gd name="T6" fmla="*/ 195 w 195"/>
                <a:gd name="T7" fmla="*/ 166 h 223"/>
                <a:gd name="T8" fmla="*/ 96 w 195"/>
                <a:gd name="T9" fmla="*/ 223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23">
                  <a:moveTo>
                    <a:pt x="96" y="223"/>
                  </a:moveTo>
                  <a:lnTo>
                    <a:pt x="0" y="57"/>
                  </a:lnTo>
                  <a:lnTo>
                    <a:pt x="99" y="0"/>
                  </a:lnTo>
                  <a:lnTo>
                    <a:pt x="195" y="166"/>
                  </a:lnTo>
                  <a:lnTo>
                    <a:pt x="96" y="223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9" name="Oval 25">
              <a:extLst>
                <a:ext uri="{FF2B5EF4-FFF2-40B4-BE49-F238E27FC236}">
                  <a16:creationId xmlns:a16="http://schemas.microsoft.com/office/drawing/2014/main" id="{DCE40B41-1AD1-47C5-B716-EEC89C66E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" y="1841"/>
              <a:ext cx="922" cy="9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26">
              <a:extLst>
                <a:ext uri="{FF2B5EF4-FFF2-40B4-BE49-F238E27FC236}">
                  <a16:creationId xmlns:a16="http://schemas.microsoft.com/office/drawing/2014/main" id="{D2293EAB-529B-4596-A0DD-418CE56B2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8" y="1831"/>
              <a:ext cx="942" cy="940"/>
            </a:xfrm>
            <a:custGeom>
              <a:avLst/>
              <a:gdLst>
                <a:gd name="T0" fmla="*/ 0 w 9800"/>
                <a:gd name="T1" fmla="*/ 0 h 9799"/>
                <a:gd name="T2" fmla="*/ 0 w 9800"/>
                <a:gd name="T3" fmla="*/ 0 h 9799"/>
                <a:gd name="T4" fmla="*/ 0 w 9800"/>
                <a:gd name="T5" fmla="*/ 0 h 9799"/>
                <a:gd name="T6" fmla="*/ 0 w 9800"/>
                <a:gd name="T7" fmla="*/ 0 h 9799"/>
                <a:gd name="T8" fmla="*/ 0 w 9800"/>
                <a:gd name="T9" fmla="*/ 0 h 9799"/>
                <a:gd name="T10" fmla="*/ 0 w 9800"/>
                <a:gd name="T11" fmla="*/ 0 h 9799"/>
                <a:gd name="T12" fmla="*/ 0 w 9800"/>
                <a:gd name="T13" fmla="*/ 0 h 9799"/>
                <a:gd name="T14" fmla="*/ 0 w 9800"/>
                <a:gd name="T15" fmla="*/ 0 h 9799"/>
                <a:gd name="T16" fmla="*/ 0 w 9800"/>
                <a:gd name="T17" fmla="*/ 0 h 9799"/>
                <a:gd name="T18" fmla="*/ 0 w 9800"/>
                <a:gd name="T19" fmla="*/ 0 h 9799"/>
                <a:gd name="T20" fmla="*/ 0 w 9800"/>
                <a:gd name="T21" fmla="*/ 0 h 9799"/>
                <a:gd name="T22" fmla="*/ 0 w 9800"/>
                <a:gd name="T23" fmla="*/ 0 h 9799"/>
                <a:gd name="T24" fmla="*/ 0 w 9800"/>
                <a:gd name="T25" fmla="*/ 0 h 9799"/>
                <a:gd name="T26" fmla="*/ 0 w 9800"/>
                <a:gd name="T27" fmla="*/ 0 h 9799"/>
                <a:gd name="T28" fmla="*/ 0 w 9800"/>
                <a:gd name="T29" fmla="*/ 0 h 9799"/>
                <a:gd name="T30" fmla="*/ 0 w 9800"/>
                <a:gd name="T31" fmla="*/ 0 h 9799"/>
                <a:gd name="T32" fmla="*/ 0 w 9800"/>
                <a:gd name="T33" fmla="*/ 0 h 9799"/>
                <a:gd name="T34" fmla="*/ 0 w 9800"/>
                <a:gd name="T35" fmla="*/ 0 h 9799"/>
                <a:gd name="T36" fmla="*/ 0 w 9800"/>
                <a:gd name="T37" fmla="*/ 0 h 9799"/>
                <a:gd name="T38" fmla="*/ 0 w 9800"/>
                <a:gd name="T39" fmla="*/ 0 h 9799"/>
                <a:gd name="T40" fmla="*/ 0 w 9800"/>
                <a:gd name="T41" fmla="*/ 0 h 9799"/>
                <a:gd name="T42" fmla="*/ 0 w 9800"/>
                <a:gd name="T43" fmla="*/ 0 h 9799"/>
                <a:gd name="T44" fmla="*/ 0 w 9800"/>
                <a:gd name="T45" fmla="*/ 0 h 9799"/>
                <a:gd name="T46" fmla="*/ 0 w 9800"/>
                <a:gd name="T47" fmla="*/ 0 h 9799"/>
                <a:gd name="T48" fmla="*/ 0 w 9800"/>
                <a:gd name="T49" fmla="*/ 0 h 9799"/>
                <a:gd name="T50" fmla="*/ 0 w 9800"/>
                <a:gd name="T51" fmla="*/ 0 h 9799"/>
                <a:gd name="T52" fmla="*/ 0 w 9800"/>
                <a:gd name="T53" fmla="*/ 0 h 9799"/>
                <a:gd name="T54" fmla="*/ 0 w 9800"/>
                <a:gd name="T55" fmla="*/ 0 h 9799"/>
                <a:gd name="T56" fmla="*/ 0 w 9800"/>
                <a:gd name="T57" fmla="*/ 0 h 9799"/>
                <a:gd name="T58" fmla="*/ 0 w 9800"/>
                <a:gd name="T59" fmla="*/ 0 h 9799"/>
                <a:gd name="T60" fmla="*/ 0 w 9800"/>
                <a:gd name="T61" fmla="*/ 0 h 9799"/>
                <a:gd name="T62" fmla="*/ 0 w 9800"/>
                <a:gd name="T63" fmla="*/ 0 h 9799"/>
                <a:gd name="T64" fmla="*/ 0 w 9800"/>
                <a:gd name="T65" fmla="*/ 0 h 9799"/>
                <a:gd name="T66" fmla="*/ 0 w 9800"/>
                <a:gd name="T67" fmla="*/ 0 h 9799"/>
                <a:gd name="T68" fmla="*/ 0 w 9800"/>
                <a:gd name="T69" fmla="*/ 0 h 9799"/>
                <a:gd name="T70" fmla="*/ 0 w 9800"/>
                <a:gd name="T71" fmla="*/ 0 h 9799"/>
                <a:gd name="T72" fmla="*/ 0 w 9800"/>
                <a:gd name="T73" fmla="*/ 0 h 9799"/>
                <a:gd name="T74" fmla="*/ 0 w 9800"/>
                <a:gd name="T75" fmla="*/ 0 h 9799"/>
                <a:gd name="T76" fmla="*/ 0 w 9800"/>
                <a:gd name="T77" fmla="*/ 0 h 9799"/>
                <a:gd name="T78" fmla="*/ 0 w 9800"/>
                <a:gd name="T79" fmla="*/ 0 h 9799"/>
                <a:gd name="T80" fmla="*/ 0 w 9800"/>
                <a:gd name="T81" fmla="*/ 0 h 9799"/>
                <a:gd name="T82" fmla="*/ 0 w 9800"/>
                <a:gd name="T83" fmla="*/ 0 h 9799"/>
                <a:gd name="T84" fmla="*/ 0 w 9800"/>
                <a:gd name="T85" fmla="*/ 0 h 9799"/>
                <a:gd name="T86" fmla="*/ 0 w 9800"/>
                <a:gd name="T87" fmla="*/ 0 h 9799"/>
                <a:gd name="T88" fmla="*/ 0 w 9800"/>
                <a:gd name="T89" fmla="*/ 0 h 9799"/>
                <a:gd name="T90" fmla="*/ 0 w 9800"/>
                <a:gd name="T91" fmla="*/ 0 h 9799"/>
                <a:gd name="T92" fmla="*/ 0 w 9800"/>
                <a:gd name="T93" fmla="*/ 0 h 9799"/>
                <a:gd name="T94" fmla="*/ 0 w 9800"/>
                <a:gd name="T95" fmla="*/ 0 h 9799"/>
                <a:gd name="T96" fmla="*/ 0 w 9800"/>
                <a:gd name="T97" fmla="*/ 0 h 9799"/>
                <a:gd name="T98" fmla="*/ 0 w 9800"/>
                <a:gd name="T99" fmla="*/ 0 h 9799"/>
                <a:gd name="T100" fmla="*/ 0 w 9800"/>
                <a:gd name="T101" fmla="*/ 0 h 9799"/>
                <a:gd name="T102" fmla="*/ 0 w 9800"/>
                <a:gd name="T103" fmla="*/ 0 h 9799"/>
                <a:gd name="T104" fmla="*/ 0 w 9800"/>
                <a:gd name="T105" fmla="*/ 0 h 9799"/>
                <a:gd name="T106" fmla="*/ 0 w 9800"/>
                <a:gd name="T107" fmla="*/ 0 h 9799"/>
                <a:gd name="T108" fmla="*/ 0 w 9800"/>
                <a:gd name="T109" fmla="*/ 0 h 9799"/>
                <a:gd name="T110" fmla="*/ 0 w 9800"/>
                <a:gd name="T111" fmla="*/ 0 h 9799"/>
                <a:gd name="T112" fmla="*/ 0 w 9800"/>
                <a:gd name="T113" fmla="*/ 0 h 9799"/>
                <a:gd name="T114" fmla="*/ 0 w 9800"/>
                <a:gd name="T115" fmla="*/ 0 h 9799"/>
                <a:gd name="T116" fmla="*/ 0 w 9800"/>
                <a:gd name="T117" fmla="*/ 0 h 97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800" h="9799">
                  <a:moveTo>
                    <a:pt x="196" y="4869"/>
                  </a:moveTo>
                  <a:lnTo>
                    <a:pt x="1" y="4899"/>
                  </a:lnTo>
                  <a:lnTo>
                    <a:pt x="3" y="4775"/>
                  </a:lnTo>
                  <a:lnTo>
                    <a:pt x="8" y="4650"/>
                  </a:lnTo>
                  <a:lnTo>
                    <a:pt x="16" y="4524"/>
                  </a:lnTo>
                  <a:lnTo>
                    <a:pt x="27" y="4401"/>
                  </a:lnTo>
                  <a:lnTo>
                    <a:pt x="58" y="4157"/>
                  </a:lnTo>
                  <a:lnTo>
                    <a:pt x="101" y="3916"/>
                  </a:lnTo>
                  <a:lnTo>
                    <a:pt x="155" y="3679"/>
                  </a:lnTo>
                  <a:lnTo>
                    <a:pt x="221" y="3446"/>
                  </a:lnTo>
                  <a:lnTo>
                    <a:pt x="298" y="3218"/>
                  </a:lnTo>
                  <a:lnTo>
                    <a:pt x="385" y="2996"/>
                  </a:lnTo>
                  <a:lnTo>
                    <a:pt x="484" y="2778"/>
                  </a:lnTo>
                  <a:lnTo>
                    <a:pt x="592" y="2567"/>
                  </a:lnTo>
                  <a:lnTo>
                    <a:pt x="710" y="2362"/>
                  </a:lnTo>
                  <a:lnTo>
                    <a:pt x="837" y="2163"/>
                  </a:lnTo>
                  <a:lnTo>
                    <a:pt x="973" y="1971"/>
                  </a:lnTo>
                  <a:lnTo>
                    <a:pt x="1119" y="1786"/>
                  </a:lnTo>
                  <a:lnTo>
                    <a:pt x="1273" y="1608"/>
                  </a:lnTo>
                  <a:lnTo>
                    <a:pt x="1435" y="1437"/>
                  </a:lnTo>
                  <a:lnTo>
                    <a:pt x="1605" y="1275"/>
                  </a:lnTo>
                  <a:lnTo>
                    <a:pt x="1782" y="1121"/>
                  </a:lnTo>
                  <a:lnTo>
                    <a:pt x="1968" y="975"/>
                  </a:lnTo>
                  <a:lnTo>
                    <a:pt x="2160" y="839"/>
                  </a:lnTo>
                  <a:lnTo>
                    <a:pt x="2358" y="711"/>
                  </a:lnTo>
                  <a:lnTo>
                    <a:pt x="2563" y="593"/>
                  </a:lnTo>
                  <a:lnTo>
                    <a:pt x="2774" y="485"/>
                  </a:lnTo>
                  <a:lnTo>
                    <a:pt x="2991" y="386"/>
                  </a:lnTo>
                  <a:lnTo>
                    <a:pt x="3213" y="298"/>
                  </a:lnTo>
                  <a:lnTo>
                    <a:pt x="3441" y="221"/>
                  </a:lnTo>
                  <a:lnTo>
                    <a:pt x="3674" y="155"/>
                  </a:lnTo>
                  <a:lnTo>
                    <a:pt x="3910" y="100"/>
                  </a:lnTo>
                  <a:lnTo>
                    <a:pt x="4151" y="57"/>
                  </a:lnTo>
                  <a:lnTo>
                    <a:pt x="4396" y="26"/>
                  </a:lnTo>
                  <a:lnTo>
                    <a:pt x="4521" y="14"/>
                  </a:lnTo>
                  <a:lnTo>
                    <a:pt x="4646" y="7"/>
                  </a:lnTo>
                  <a:lnTo>
                    <a:pt x="4771" y="2"/>
                  </a:lnTo>
                  <a:lnTo>
                    <a:pt x="4898" y="0"/>
                  </a:lnTo>
                  <a:lnTo>
                    <a:pt x="5027" y="2"/>
                  </a:lnTo>
                  <a:lnTo>
                    <a:pt x="5152" y="7"/>
                  </a:lnTo>
                  <a:lnTo>
                    <a:pt x="5277" y="15"/>
                  </a:lnTo>
                  <a:lnTo>
                    <a:pt x="5401" y="26"/>
                  </a:lnTo>
                  <a:lnTo>
                    <a:pt x="5645" y="57"/>
                  </a:lnTo>
                  <a:lnTo>
                    <a:pt x="5886" y="100"/>
                  </a:lnTo>
                  <a:lnTo>
                    <a:pt x="6123" y="154"/>
                  </a:lnTo>
                  <a:lnTo>
                    <a:pt x="6356" y="220"/>
                  </a:lnTo>
                  <a:lnTo>
                    <a:pt x="6584" y="297"/>
                  </a:lnTo>
                  <a:lnTo>
                    <a:pt x="6806" y="384"/>
                  </a:lnTo>
                  <a:lnTo>
                    <a:pt x="7024" y="483"/>
                  </a:lnTo>
                  <a:lnTo>
                    <a:pt x="7235" y="591"/>
                  </a:lnTo>
                  <a:lnTo>
                    <a:pt x="7440" y="709"/>
                  </a:lnTo>
                  <a:lnTo>
                    <a:pt x="7639" y="836"/>
                  </a:lnTo>
                  <a:lnTo>
                    <a:pt x="7831" y="972"/>
                  </a:lnTo>
                  <a:lnTo>
                    <a:pt x="8016" y="1118"/>
                  </a:lnTo>
                  <a:lnTo>
                    <a:pt x="8194" y="1272"/>
                  </a:lnTo>
                  <a:lnTo>
                    <a:pt x="8365" y="1434"/>
                  </a:lnTo>
                  <a:lnTo>
                    <a:pt x="8527" y="1604"/>
                  </a:lnTo>
                  <a:lnTo>
                    <a:pt x="8681" y="1782"/>
                  </a:lnTo>
                  <a:lnTo>
                    <a:pt x="8826" y="1967"/>
                  </a:lnTo>
                  <a:lnTo>
                    <a:pt x="8963" y="2158"/>
                  </a:lnTo>
                  <a:lnTo>
                    <a:pt x="9091" y="2357"/>
                  </a:lnTo>
                  <a:lnTo>
                    <a:pt x="9209" y="2562"/>
                  </a:lnTo>
                  <a:lnTo>
                    <a:pt x="9317" y="2773"/>
                  </a:lnTo>
                  <a:lnTo>
                    <a:pt x="9415" y="2990"/>
                  </a:lnTo>
                  <a:lnTo>
                    <a:pt x="9503" y="3212"/>
                  </a:lnTo>
                  <a:lnTo>
                    <a:pt x="9580" y="3440"/>
                  </a:lnTo>
                  <a:lnTo>
                    <a:pt x="9646" y="3673"/>
                  </a:lnTo>
                  <a:lnTo>
                    <a:pt x="9701" y="3909"/>
                  </a:lnTo>
                  <a:lnTo>
                    <a:pt x="9744" y="4150"/>
                  </a:lnTo>
                  <a:lnTo>
                    <a:pt x="9775" y="4395"/>
                  </a:lnTo>
                  <a:lnTo>
                    <a:pt x="9786" y="4521"/>
                  </a:lnTo>
                  <a:lnTo>
                    <a:pt x="9794" y="4645"/>
                  </a:lnTo>
                  <a:lnTo>
                    <a:pt x="9799" y="4771"/>
                  </a:lnTo>
                  <a:lnTo>
                    <a:pt x="9800" y="4897"/>
                  </a:lnTo>
                  <a:lnTo>
                    <a:pt x="9800" y="5025"/>
                  </a:lnTo>
                  <a:lnTo>
                    <a:pt x="9795" y="5151"/>
                  </a:lnTo>
                  <a:lnTo>
                    <a:pt x="9787" y="5276"/>
                  </a:lnTo>
                  <a:lnTo>
                    <a:pt x="9776" y="5400"/>
                  </a:lnTo>
                  <a:lnTo>
                    <a:pt x="9745" y="5644"/>
                  </a:lnTo>
                  <a:lnTo>
                    <a:pt x="9702" y="5885"/>
                  </a:lnTo>
                  <a:lnTo>
                    <a:pt x="9648" y="6122"/>
                  </a:lnTo>
                  <a:lnTo>
                    <a:pt x="9582" y="6355"/>
                  </a:lnTo>
                  <a:lnTo>
                    <a:pt x="9505" y="6583"/>
                  </a:lnTo>
                  <a:lnTo>
                    <a:pt x="9418" y="6805"/>
                  </a:lnTo>
                  <a:lnTo>
                    <a:pt x="9319" y="7023"/>
                  </a:lnTo>
                  <a:lnTo>
                    <a:pt x="9211" y="7234"/>
                  </a:lnTo>
                  <a:lnTo>
                    <a:pt x="9093" y="7439"/>
                  </a:lnTo>
                  <a:lnTo>
                    <a:pt x="8966" y="7638"/>
                  </a:lnTo>
                  <a:lnTo>
                    <a:pt x="8830" y="7830"/>
                  </a:lnTo>
                  <a:lnTo>
                    <a:pt x="8684" y="8015"/>
                  </a:lnTo>
                  <a:lnTo>
                    <a:pt x="8530" y="8193"/>
                  </a:lnTo>
                  <a:lnTo>
                    <a:pt x="8368" y="8364"/>
                  </a:lnTo>
                  <a:lnTo>
                    <a:pt x="8197" y="8526"/>
                  </a:lnTo>
                  <a:lnTo>
                    <a:pt x="8020" y="8680"/>
                  </a:lnTo>
                  <a:lnTo>
                    <a:pt x="7835" y="8825"/>
                  </a:lnTo>
                  <a:lnTo>
                    <a:pt x="7643" y="8962"/>
                  </a:lnTo>
                  <a:lnTo>
                    <a:pt x="7444" y="9090"/>
                  </a:lnTo>
                  <a:lnTo>
                    <a:pt x="7239" y="9208"/>
                  </a:lnTo>
                  <a:lnTo>
                    <a:pt x="7028" y="9316"/>
                  </a:lnTo>
                  <a:lnTo>
                    <a:pt x="6810" y="9414"/>
                  </a:lnTo>
                  <a:lnTo>
                    <a:pt x="6588" y="9502"/>
                  </a:lnTo>
                  <a:lnTo>
                    <a:pt x="6360" y="9579"/>
                  </a:lnTo>
                  <a:lnTo>
                    <a:pt x="6127" y="9645"/>
                  </a:lnTo>
                  <a:lnTo>
                    <a:pt x="5890" y="9700"/>
                  </a:lnTo>
                  <a:lnTo>
                    <a:pt x="5648" y="9743"/>
                  </a:lnTo>
                  <a:lnTo>
                    <a:pt x="5404" y="9774"/>
                  </a:lnTo>
                  <a:lnTo>
                    <a:pt x="5278" y="9785"/>
                  </a:lnTo>
                  <a:lnTo>
                    <a:pt x="5153" y="9793"/>
                  </a:lnTo>
                  <a:lnTo>
                    <a:pt x="5028" y="9798"/>
                  </a:lnTo>
                  <a:lnTo>
                    <a:pt x="4901" y="9799"/>
                  </a:lnTo>
                  <a:lnTo>
                    <a:pt x="4777" y="9799"/>
                  </a:lnTo>
                  <a:lnTo>
                    <a:pt x="4651" y="9794"/>
                  </a:lnTo>
                  <a:lnTo>
                    <a:pt x="4525" y="9786"/>
                  </a:lnTo>
                  <a:lnTo>
                    <a:pt x="4402" y="9775"/>
                  </a:lnTo>
                  <a:lnTo>
                    <a:pt x="4158" y="9744"/>
                  </a:lnTo>
                  <a:lnTo>
                    <a:pt x="3917" y="9701"/>
                  </a:lnTo>
                  <a:lnTo>
                    <a:pt x="3680" y="9647"/>
                  </a:lnTo>
                  <a:lnTo>
                    <a:pt x="3447" y="9581"/>
                  </a:lnTo>
                  <a:lnTo>
                    <a:pt x="3219" y="9504"/>
                  </a:lnTo>
                  <a:lnTo>
                    <a:pt x="2997" y="9417"/>
                  </a:lnTo>
                  <a:lnTo>
                    <a:pt x="2779" y="9318"/>
                  </a:lnTo>
                  <a:lnTo>
                    <a:pt x="2568" y="9210"/>
                  </a:lnTo>
                  <a:lnTo>
                    <a:pt x="2363" y="9092"/>
                  </a:lnTo>
                  <a:lnTo>
                    <a:pt x="2164" y="8965"/>
                  </a:lnTo>
                  <a:lnTo>
                    <a:pt x="1972" y="8829"/>
                  </a:lnTo>
                  <a:lnTo>
                    <a:pt x="1787" y="8683"/>
                  </a:lnTo>
                  <a:lnTo>
                    <a:pt x="1609" y="8529"/>
                  </a:lnTo>
                  <a:lnTo>
                    <a:pt x="1438" y="8367"/>
                  </a:lnTo>
                  <a:lnTo>
                    <a:pt x="1276" y="8196"/>
                  </a:lnTo>
                  <a:lnTo>
                    <a:pt x="1122" y="8019"/>
                  </a:lnTo>
                  <a:lnTo>
                    <a:pt x="976" y="7834"/>
                  </a:lnTo>
                  <a:lnTo>
                    <a:pt x="840" y="7642"/>
                  </a:lnTo>
                  <a:lnTo>
                    <a:pt x="712" y="7443"/>
                  </a:lnTo>
                  <a:lnTo>
                    <a:pt x="594" y="7238"/>
                  </a:lnTo>
                  <a:lnTo>
                    <a:pt x="486" y="7027"/>
                  </a:lnTo>
                  <a:lnTo>
                    <a:pt x="387" y="6809"/>
                  </a:lnTo>
                  <a:lnTo>
                    <a:pt x="299" y="6587"/>
                  </a:lnTo>
                  <a:lnTo>
                    <a:pt x="222" y="6359"/>
                  </a:lnTo>
                  <a:lnTo>
                    <a:pt x="156" y="6126"/>
                  </a:lnTo>
                  <a:lnTo>
                    <a:pt x="101" y="5890"/>
                  </a:lnTo>
                  <a:lnTo>
                    <a:pt x="58" y="5647"/>
                  </a:lnTo>
                  <a:lnTo>
                    <a:pt x="27" y="5403"/>
                  </a:lnTo>
                  <a:lnTo>
                    <a:pt x="15" y="5277"/>
                  </a:lnTo>
                  <a:lnTo>
                    <a:pt x="8" y="5152"/>
                  </a:lnTo>
                  <a:lnTo>
                    <a:pt x="3" y="5027"/>
                  </a:lnTo>
                  <a:lnTo>
                    <a:pt x="1" y="4900"/>
                  </a:lnTo>
                  <a:cubicBezTo>
                    <a:pt x="0" y="4851"/>
                    <a:pt x="36" y="4809"/>
                    <a:pt x="84" y="4800"/>
                  </a:cubicBezTo>
                  <a:cubicBezTo>
                    <a:pt x="133" y="4792"/>
                    <a:pt x="180" y="4821"/>
                    <a:pt x="196" y="4867"/>
                  </a:cubicBezTo>
                  <a:lnTo>
                    <a:pt x="196" y="4869"/>
                  </a:lnTo>
                  <a:close/>
                  <a:moveTo>
                    <a:pt x="6" y="4931"/>
                  </a:moveTo>
                  <a:lnTo>
                    <a:pt x="201" y="4898"/>
                  </a:lnTo>
                  <a:lnTo>
                    <a:pt x="202" y="5019"/>
                  </a:lnTo>
                  <a:lnTo>
                    <a:pt x="207" y="5140"/>
                  </a:lnTo>
                  <a:lnTo>
                    <a:pt x="215" y="5259"/>
                  </a:lnTo>
                  <a:lnTo>
                    <a:pt x="225" y="5377"/>
                  </a:lnTo>
                  <a:lnTo>
                    <a:pt x="255" y="5613"/>
                  </a:lnTo>
                  <a:lnTo>
                    <a:pt x="296" y="5844"/>
                  </a:lnTo>
                  <a:lnTo>
                    <a:pt x="349" y="6072"/>
                  </a:lnTo>
                  <a:lnTo>
                    <a:pt x="412" y="6295"/>
                  </a:lnTo>
                  <a:lnTo>
                    <a:pt x="485" y="6513"/>
                  </a:lnTo>
                  <a:lnTo>
                    <a:pt x="570" y="6727"/>
                  </a:lnTo>
                  <a:lnTo>
                    <a:pt x="663" y="6935"/>
                  </a:lnTo>
                  <a:lnTo>
                    <a:pt x="768" y="7138"/>
                  </a:lnTo>
                  <a:lnTo>
                    <a:pt x="881" y="7335"/>
                  </a:lnTo>
                  <a:lnTo>
                    <a:pt x="1003" y="7526"/>
                  </a:lnTo>
                  <a:lnTo>
                    <a:pt x="1134" y="7710"/>
                  </a:lnTo>
                  <a:lnTo>
                    <a:pt x="1273" y="7888"/>
                  </a:lnTo>
                  <a:lnTo>
                    <a:pt x="1421" y="8059"/>
                  </a:lnTo>
                  <a:lnTo>
                    <a:pt x="1577" y="8222"/>
                  </a:lnTo>
                  <a:lnTo>
                    <a:pt x="1739" y="8378"/>
                  </a:lnTo>
                  <a:lnTo>
                    <a:pt x="1910" y="8526"/>
                  </a:lnTo>
                  <a:lnTo>
                    <a:pt x="2087" y="8665"/>
                  </a:lnTo>
                  <a:lnTo>
                    <a:pt x="2272" y="8796"/>
                  </a:lnTo>
                  <a:lnTo>
                    <a:pt x="2462" y="8919"/>
                  </a:lnTo>
                  <a:lnTo>
                    <a:pt x="2659" y="9032"/>
                  </a:lnTo>
                  <a:lnTo>
                    <a:pt x="2862" y="9136"/>
                  </a:lnTo>
                  <a:lnTo>
                    <a:pt x="3070" y="9230"/>
                  </a:lnTo>
                  <a:lnTo>
                    <a:pt x="3284" y="9314"/>
                  </a:lnTo>
                  <a:lnTo>
                    <a:pt x="3502" y="9388"/>
                  </a:lnTo>
                  <a:lnTo>
                    <a:pt x="3724" y="9452"/>
                  </a:lnTo>
                  <a:lnTo>
                    <a:pt x="3952" y="9505"/>
                  </a:lnTo>
                  <a:lnTo>
                    <a:pt x="4183" y="9546"/>
                  </a:lnTo>
                  <a:lnTo>
                    <a:pt x="4420" y="9576"/>
                  </a:lnTo>
                  <a:lnTo>
                    <a:pt x="4538" y="9587"/>
                  </a:lnTo>
                  <a:lnTo>
                    <a:pt x="4658" y="9595"/>
                  </a:lnTo>
                  <a:lnTo>
                    <a:pt x="4778" y="9599"/>
                  </a:lnTo>
                  <a:lnTo>
                    <a:pt x="4899" y="9599"/>
                  </a:lnTo>
                  <a:lnTo>
                    <a:pt x="5020" y="9598"/>
                  </a:lnTo>
                  <a:lnTo>
                    <a:pt x="5140" y="9594"/>
                  </a:lnTo>
                  <a:lnTo>
                    <a:pt x="5261" y="9586"/>
                  </a:lnTo>
                  <a:lnTo>
                    <a:pt x="5378" y="9576"/>
                  </a:lnTo>
                  <a:lnTo>
                    <a:pt x="5614" y="9546"/>
                  </a:lnTo>
                  <a:lnTo>
                    <a:pt x="5845" y="9505"/>
                  </a:lnTo>
                  <a:lnTo>
                    <a:pt x="6073" y="9453"/>
                  </a:lnTo>
                  <a:lnTo>
                    <a:pt x="6296" y="9389"/>
                  </a:lnTo>
                  <a:lnTo>
                    <a:pt x="6514" y="9316"/>
                  </a:lnTo>
                  <a:lnTo>
                    <a:pt x="6728" y="9232"/>
                  </a:lnTo>
                  <a:lnTo>
                    <a:pt x="6936" y="9138"/>
                  </a:lnTo>
                  <a:lnTo>
                    <a:pt x="7139" y="9034"/>
                  </a:lnTo>
                  <a:lnTo>
                    <a:pt x="7336" y="8921"/>
                  </a:lnTo>
                  <a:lnTo>
                    <a:pt x="7527" y="8799"/>
                  </a:lnTo>
                  <a:lnTo>
                    <a:pt x="7711" y="8668"/>
                  </a:lnTo>
                  <a:lnTo>
                    <a:pt x="7889" y="8528"/>
                  </a:lnTo>
                  <a:lnTo>
                    <a:pt x="8060" y="8381"/>
                  </a:lnTo>
                  <a:lnTo>
                    <a:pt x="8223" y="8225"/>
                  </a:lnTo>
                  <a:lnTo>
                    <a:pt x="8379" y="8063"/>
                  </a:lnTo>
                  <a:lnTo>
                    <a:pt x="8527" y="7892"/>
                  </a:lnTo>
                  <a:lnTo>
                    <a:pt x="8666" y="7715"/>
                  </a:lnTo>
                  <a:lnTo>
                    <a:pt x="8797" y="7530"/>
                  </a:lnTo>
                  <a:lnTo>
                    <a:pt x="8920" y="7340"/>
                  </a:lnTo>
                  <a:lnTo>
                    <a:pt x="9033" y="7143"/>
                  </a:lnTo>
                  <a:lnTo>
                    <a:pt x="9137" y="6940"/>
                  </a:lnTo>
                  <a:lnTo>
                    <a:pt x="9231" y="6732"/>
                  </a:lnTo>
                  <a:lnTo>
                    <a:pt x="9315" y="6519"/>
                  </a:lnTo>
                  <a:lnTo>
                    <a:pt x="9389" y="6301"/>
                  </a:lnTo>
                  <a:lnTo>
                    <a:pt x="9453" y="6077"/>
                  </a:lnTo>
                  <a:lnTo>
                    <a:pt x="9506" y="5850"/>
                  </a:lnTo>
                  <a:lnTo>
                    <a:pt x="9547" y="5619"/>
                  </a:lnTo>
                  <a:lnTo>
                    <a:pt x="9577" y="5382"/>
                  </a:lnTo>
                  <a:lnTo>
                    <a:pt x="9588" y="5263"/>
                  </a:lnTo>
                  <a:lnTo>
                    <a:pt x="9596" y="5144"/>
                  </a:lnTo>
                  <a:lnTo>
                    <a:pt x="9600" y="5024"/>
                  </a:lnTo>
                  <a:lnTo>
                    <a:pt x="9600" y="4900"/>
                  </a:lnTo>
                  <a:lnTo>
                    <a:pt x="9599" y="4778"/>
                  </a:lnTo>
                  <a:lnTo>
                    <a:pt x="9595" y="4658"/>
                  </a:lnTo>
                  <a:lnTo>
                    <a:pt x="9587" y="4538"/>
                  </a:lnTo>
                  <a:lnTo>
                    <a:pt x="9577" y="4421"/>
                  </a:lnTo>
                  <a:lnTo>
                    <a:pt x="9547" y="4185"/>
                  </a:lnTo>
                  <a:lnTo>
                    <a:pt x="9506" y="3954"/>
                  </a:lnTo>
                  <a:lnTo>
                    <a:pt x="9454" y="3727"/>
                  </a:lnTo>
                  <a:lnTo>
                    <a:pt x="9390" y="3504"/>
                  </a:lnTo>
                  <a:lnTo>
                    <a:pt x="9317" y="3286"/>
                  </a:lnTo>
                  <a:lnTo>
                    <a:pt x="9233" y="3073"/>
                  </a:lnTo>
                  <a:lnTo>
                    <a:pt x="9139" y="2865"/>
                  </a:lnTo>
                  <a:lnTo>
                    <a:pt x="9035" y="2662"/>
                  </a:lnTo>
                  <a:lnTo>
                    <a:pt x="8922" y="2465"/>
                  </a:lnTo>
                  <a:lnTo>
                    <a:pt x="8800" y="2275"/>
                  </a:lnTo>
                  <a:lnTo>
                    <a:pt x="8669" y="2090"/>
                  </a:lnTo>
                  <a:lnTo>
                    <a:pt x="8529" y="1912"/>
                  </a:lnTo>
                  <a:lnTo>
                    <a:pt x="8382" y="1742"/>
                  </a:lnTo>
                  <a:lnTo>
                    <a:pt x="8226" y="1579"/>
                  </a:lnTo>
                  <a:lnTo>
                    <a:pt x="8064" y="1423"/>
                  </a:lnTo>
                  <a:lnTo>
                    <a:pt x="7893" y="1275"/>
                  </a:lnTo>
                  <a:lnTo>
                    <a:pt x="7716" y="1136"/>
                  </a:lnTo>
                  <a:lnTo>
                    <a:pt x="7531" y="1005"/>
                  </a:lnTo>
                  <a:lnTo>
                    <a:pt x="7341" y="882"/>
                  </a:lnTo>
                  <a:lnTo>
                    <a:pt x="7144" y="769"/>
                  </a:lnTo>
                  <a:lnTo>
                    <a:pt x="6941" y="665"/>
                  </a:lnTo>
                  <a:lnTo>
                    <a:pt x="6733" y="571"/>
                  </a:lnTo>
                  <a:lnTo>
                    <a:pt x="6520" y="487"/>
                  </a:lnTo>
                  <a:lnTo>
                    <a:pt x="6302" y="413"/>
                  </a:lnTo>
                  <a:lnTo>
                    <a:pt x="6078" y="349"/>
                  </a:lnTo>
                  <a:lnTo>
                    <a:pt x="5851" y="296"/>
                  </a:lnTo>
                  <a:lnTo>
                    <a:pt x="5620" y="255"/>
                  </a:lnTo>
                  <a:lnTo>
                    <a:pt x="5383" y="225"/>
                  </a:lnTo>
                  <a:lnTo>
                    <a:pt x="5264" y="214"/>
                  </a:lnTo>
                  <a:lnTo>
                    <a:pt x="5145" y="206"/>
                  </a:lnTo>
                  <a:lnTo>
                    <a:pt x="5024" y="202"/>
                  </a:lnTo>
                  <a:lnTo>
                    <a:pt x="4901" y="200"/>
                  </a:lnTo>
                  <a:lnTo>
                    <a:pt x="4780" y="201"/>
                  </a:lnTo>
                  <a:lnTo>
                    <a:pt x="4659" y="206"/>
                  </a:lnTo>
                  <a:lnTo>
                    <a:pt x="4539" y="214"/>
                  </a:lnTo>
                  <a:lnTo>
                    <a:pt x="4422" y="224"/>
                  </a:lnTo>
                  <a:lnTo>
                    <a:pt x="4186" y="254"/>
                  </a:lnTo>
                  <a:lnTo>
                    <a:pt x="3956" y="295"/>
                  </a:lnTo>
                  <a:lnTo>
                    <a:pt x="3728" y="348"/>
                  </a:lnTo>
                  <a:lnTo>
                    <a:pt x="3505" y="411"/>
                  </a:lnTo>
                  <a:lnTo>
                    <a:pt x="3287" y="484"/>
                  </a:lnTo>
                  <a:lnTo>
                    <a:pt x="3074" y="569"/>
                  </a:lnTo>
                  <a:lnTo>
                    <a:pt x="2866" y="662"/>
                  </a:lnTo>
                  <a:lnTo>
                    <a:pt x="2663" y="767"/>
                  </a:lnTo>
                  <a:lnTo>
                    <a:pt x="2466" y="880"/>
                  </a:lnTo>
                  <a:lnTo>
                    <a:pt x="2275" y="1002"/>
                  </a:lnTo>
                  <a:lnTo>
                    <a:pt x="2091" y="1133"/>
                  </a:lnTo>
                  <a:lnTo>
                    <a:pt x="1914" y="1272"/>
                  </a:lnTo>
                  <a:lnTo>
                    <a:pt x="1743" y="1420"/>
                  </a:lnTo>
                  <a:lnTo>
                    <a:pt x="1580" y="1576"/>
                  </a:lnTo>
                  <a:lnTo>
                    <a:pt x="1424" y="1738"/>
                  </a:lnTo>
                  <a:lnTo>
                    <a:pt x="1276" y="1909"/>
                  </a:lnTo>
                  <a:lnTo>
                    <a:pt x="1137" y="2086"/>
                  </a:lnTo>
                  <a:lnTo>
                    <a:pt x="1006" y="2271"/>
                  </a:lnTo>
                  <a:lnTo>
                    <a:pt x="883" y="2461"/>
                  </a:lnTo>
                  <a:lnTo>
                    <a:pt x="770" y="2658"/>
                  </a:lnTo>
                  <a:lnTo>
                    <a:pt x="666" y="2861"/>
                  </a:lnTo>
                  <a:lnTo>
                    <a:pt x="572" y="3069"/>
                  </a:lnTo>
                  <a:lnTo>
                    <a:pt x="488" y="3283"/>
                  </a:lnTo>
                  <a:lnTo>
                    <a:pt x="414" y="3501"/>
                  </a:lnTo>
                  <a:lnTo>
                    <a:pt x="350" y="3723"/>
                  </a:lnTo>
                  <a:lnTo>
                    <a:pt x="297" y="3951"/>
                  </a:lnTo>
                  <a:lnTo>
                    <a:pt x="256" y="4182"/>
                  </a:lnTo>
                  <a:lnTo>
                    <a:pt x="226" y="4419"/>
                  </a:lnTo>
                  <a:lnTo>
                    <a:pt x="215" y="4537"/>
                  </a:lnTo>
                  <a:lnTo>
                    <a:pt x="207" y="4657"/>
                  </a:lnTo>
                  <a:lnTo>
                    <a:pt x="203" y="4778"/>
                  </a:lnTo>
                  <a:lnTo>
                    <a:pt x="201" y="4902"/>
                  </a:lnTo>
                  <a:cubicBezTo>
                    <a:pt x="201" y="4950"/>
                    <a:pt x="165" y="4992"/>
                    <a:pt x="117" y="4999"/>
                  </a:cubicBezTo>
                  <a:cubicBezTo>
                    <a:pt x="69" y="5007"/>
                    <a:pt x="22" y="4978"/>
                    <a:pt x="7" y="4932"/>
                  </a:cubicBezTo>
                  <a:lnTo>
                    <a:pt x="6" y="4931"/>
                  </a:lnTo>
                  <a:close/>
                </a:path>
              </a:pathLst>
            </a:custGeom>
            <a:solidFill>
              <a:srgbClr val="BBE0E3"/>
            </a:solidFill>
            <a:ln w="0" cap="flat">
              <a:solidFill>
                <a:srgbClr val="BBE0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1" name="Rectangle 27">
              <a:extLst>
                <a:ext uri="{FF2B5EF4-FFF2-40B4-BE49-F238E27FC236}">
                  <a16:creationId xmlns:a16="http://schemas.microsoft.com/office/drawing/2014/main" id="{A9AB5057-6A81-47EA-8D34-654170934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" y="2026"/>
              <a:ext cx="705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Change management</a:t>
              </a:r>
              <a:endParaRPr lang="en-US" altLang="en-US" sz="2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1" name="Rectangle 50">
              <a:extLst>
                <a:ext uri="{FF2B5EF4-FFF2-40B4-BE49-F238E27FC236}">
                  <a16:creationId xmlns:a16="http://schemas.microsoft.com/office/drawing/2014/main" id="{6593E461-2038-430D-B50B-84CBCB4E0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2536"/>
              <a:ext cx="192" cy="11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51">
              <a:extLst>
                <a:ext uri="{FF2B5EF4-FFF2-40B4-BE49-F238E27FC236}">
                  <a16:creationId xmlns:a16="http://schemas.microsoft.com/office/drawing/2014/main" id="{886795DC-599B-478B-9FC7-A72EFB98D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3485"/>
              <a:ext cx="192" cy="11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52">
              <a:extLst>
                <a:ext uri="{FF2B5EF4-FFF2-40B4-BE49-F238E27FC236}">
                  <a16:creationId xmlns:a16="http://schemas.microsoft.com/office/drawing/2014/main" id="{258D02A3-64DA-482E-A7DF-52AAEAE83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3196"/>
              <a:ext cx="196" cy="223"/>
            </a:xfrm>
            <a:custGeom>
              <a:avLst/>
              <a:gdLst>
                <a:gd name="T0" fmla="*/ 196 w 196"/>
                <a:gd name="T1" fmla="*/ 57 h 223"/>
                <a:gd name="T2" fmla="*/ 100 w 196"/>
                <a:gd name="T3" fmla="*/ 223 h 223"/>
                <a:gd name="T4" fmla="*/ 0 w 196"/>
                <a:gd name="T5" fmla="*/ 166 h 223"/>
                <a:gd name="T6" fmla="*/ 96 w 196"/>
                <a:gd name="T7" fmla="*/ 0 h 223"/>
                <a:gd name="T8" fmla="*/ 196 w 196"/>
                <a:gd name="T9" fmla="*/ 57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196" y="57"/>
                  </a:moveTo>
                  <a:lnTo>
                    <a:pt x="100" y="223"/>
                  </a:lnTo>
                  <a:lnTo>
                    <a:pt x="0" y="166"/>
                  </a:lnTo>
                  <a:lnTo>
                    <a:pt x="96" y="0"/>
                  </a:lnTo>
                  <a:lnTo>
                    <a:pt x="196" y="5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53">
              <a:extLst>
                <a:ext uri="{FF2B5EF4-FFF2-40B4-BE49-F238E27FC236}">
                  <a16:creationId xmlns:a16="http://schemas.microsoft.com/office/drawing/2014/main" id="{7FC5265B-F0DD-424C-A463-BB82BA0F2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2755"/>
              <a:ext cx="196" cy="223"/>
            </a:xfrm>
            <a:custGeom>
              <a:avLst/>
              <a:gdLst>
                <a:gd name="T0" fmla="*/ 100 w 196"/>
                <a:gd name="T1" fmla="*/ 0 h 223"/>
                <a:gd name="T2" fmla="*/ 196 w 196"/>
                <a:gd name="T3" fmla="*/ 166 h 223"/>
                <a:gd name="T4" fmla="*/ 96 w 196"/>
                <a:gd name="T5" fmla="*/ 223 h 223"/>
                <a:gd name="T6" fmla="*/ 0 w 196"/>
                <a:gd name="T7" fmla="*/ 57 h 223"/>
                <a:gd name="T8" fmla="*/ 100 w 196"/>
                <a:gd name="T9" fmla="*/ 0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100" y="0"/>
                  </a:moveTo>
                  <a:lnTo>
                    <a:pt x="196" y="166"/>
                  </a:lnTo>
                  <a:lnTo>
                    <a:pt x="96" y="223"/>
                  </a:lnTo>
                  <a:lnTo>
                    <a:pt x="0" y="5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54">
              <a:extLst>
                <a:ext uri="{FF2B5EF4-FFF2-40B4-BE49-F238E27FC236}">
                  <a16:creationId xmlns:a16="http://schemas.microsoft.com/office/drawing/2014/main" id="{DF85D458-00D1-4924-B973-1F565A4D7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2755"/>
              <a:ext cx="196" cy="223"/>
            </a:xfrm>
            <a:custGeom>
              <a:avLst/>
              <a:gdLst>
                <a:gd name="T0" fmla="*/ 0 w 196"/>
                <a:gd name="T1" fmla="*/ 166 h 223"/>
                <a:gd name="T2" fmla="*/ 96 w 196"/>
                <a:gd name="T3" fmla="*/ 0 h 223"/>
                <a:gd name="T4" fmla="*/ 196 w 196"/>
                <a:gd name="T5" fmla="*/ 57 h 223"/>
                <a:gd name="T6" fmla="*/ 100 w 196"/>
                <a:gd name="T7" fmla="*/ 223 h 223"/>
                <a:gd name="T8" fmla="*/ 0 w 196"/>
                <a:gd name="T9" fmla="*/ 166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0" y="166"/>
                  </a:moveTo>
                  <a:lnTo>
                    <a:pt x="96" y="0"/>
                  </a:lnTo>
                  <a:lnTo>
                    <a:pt x="196" y="57"/>
                  </a:lnTo>
                  <a:lnTo>
                    <a:pt x="100" y="223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55">
              <a:extLst>
                <a:ext uri="{FF2B5EF4-FFF2-40B4-BE49-F238E27FC236}">
                  <a16:creationId xmlns:a16="http://schemas.microsoft.com/office/drawing/2014/main" id="{F637FE81-4CA7-4B52-B7FB-5E4732C31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3196"/>
              <a:ext cx="196" cy="223"/>
            </a:xfrm>
            <a:custGeom>
              <a:avLst/>
              <a:gdLst>
                <a:gd name="T0" fmla="*/ 96 w 196"/>
                <a:gd name="T1" fmla="*/ 223 h 223"/>
                <a:gd name="T2" fmla="*/ 0 w 196"/>
                <a:gd name="T3" fmla="*/ 57 h 223"/>
                <a:gd name="T4" fmla="*/ 100 w 196"/>
                <a:gd name="T5" fmla="*/ 0 h 223"/>
                <a:gd name="T6" fmla="*/ 196 w 196"/>
                <a:gd name="T7" fmla="*/ 166 h 223"/>
                <a:gd name="T8" fmla="*/ 96 w 196"/>
                <a:gd name="T9" fmla="*/ 223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23">
                  <a:moveTo>
                    <a:pt x="96" y="223"/>
                  </a:moveTo>
                  <a:lnTo>
                    <a:pt x="0" y="57"/>
                  </a:lnTo>
                  <a:lnTo>
                    <a:pt x="100" y="0"/>
                  </a:lnTo>
                  <a:lnTo>
                    <a:pt x="196" y="166"/>
                  </a:lnTo>
                  <a:lnTo>
                    <a:pt x="96" y="2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7" name="Oval 56">
              <a:extLst>
                <a:ext uri="{FF2B5EF4-FFF2-40B4-BE49-F238E27FC236}">
                  <a16:creationId xmlns:a16="http://schemas.microsoft.com/office/drawing/2014/main" id="{6D65A2EF-A4BB-43AF-ADD1-90F835F13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" y="2608"/>
              <a:ext cx="923" cy="9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57">
              <a:extLst>
                <a:ext uri="{FF2B5EF4-FFF2-40B4-BE49-F238E27FC236}">
                  <a16:creationId xmlns:a16="http://schemas.microsoft.com/office/drawing/2014/main" id="{7AD48DE9-8326-4822-838F-0969E8D4A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8" y="2599"/>
              <a:ext cx="941" cy="939"/>
            </a:xfrm>
            <a:custGeom>
              <a:avLst/>
              <a:gdLst>
                <a:gd name="T0" fmla="*/ 0 w 9800"/>
                <a:gd name="T1" fmla="*/ 0 h 9799"/>
                <a:gd name="T2" fmla="*/ 0 w 9800"/>
                <a:gd name="T3" fmla="*/ 0 h 9799"/>
                <a:gd name="T4" fmla="*/ 0 w 9800"/>
                <a:gd name="T5" fmla="*/ 0 h 9799"/>
                <a:gd name="T6" fmla="*/ 0 w 9800"/>
                <a:gd name="T7" fmla="*/ 0 h 9799"/>
                <a:gd name="T8" fmla="*/ 0 w 9800"/>
                <a:gd name="T9" fmla="*/ 0 h 9799"/>
                <a:gd name="T10" fmla="*/ 0 w 9800"/>
                <a:gd name="T11" fmla="*/ 0 h 9799"/>
                <a:gd name="T12" fmla="*/ 0 w 9800"/>
                <a:gd name="T13" fmla="*/ 0 h 9799"/>
                <a:gd name="T14" fmla="*/ 0 w 9800"/>
                <a:gd name="T15" fmla="*/ 0 h 9799"/>
                <a:gd name="T16" fmla="*/ 0 w 9800"/>
                <a:gd name="T17" fmla="*/ 0 h 9799"/>
                <a:gd name="T18" fmla="*/ 0 w 9800"/>
                <a:gd name="T19" fmla="*/ 0 h 9799"/>
                <a:gd name="T20" fmla="*/ 0 w 9800"/>
                <a:gd name="T21" fmla="*/ 0 h 9799"/>
                <a:gd name="T22" fmla="*/ 0 w 9800"/>
                <a:gd name="T23" fmla="*/ 0 h 9799"/>
                <a:gd name="T24" fmla="*/ 0 w 9800"/>
                <a:gd name="T25" fmla="*/ 0 h 9799"/>
                <a:gd name="T26" fmla="*/ 0 w 9800"/>
                <a:gd name="T27" fmla="*/ 0 h 9799"/>
                <a:gd name="T28" fmla="*/ 0 w 9800"/>
                <a:gd name="T29" fmla="*/ 0 h 9799"/>
                <a:gd name="T30" fmla="*/ 0 w 9800"/>
                <a:gd name="T31" fmla="*/ 0 h 9799"/>
                <a:gd name="T32" fmla="*/ 0 w 9800"/>
                <a:gd name="T33" fmla="*/ 0 h 9799"/>
                <a:gd name="T34" fmla="*/ 0 w 9800"/>
                <a:gd name="T35" fmla="*/ 0 h 9799"/>
                <a:gd name="T36" fmla="*/ 0 w 9800"/>
                <a:gd name="T37" fmla="*/ 0 h 9799"/>
                <a:gd name="T38" fmla="*/ 0 w 9800"/>
                <a:gd name="T39" fmla="*/ 0 h 9799"/>
                <a:gd name="T40" fmla="*/ 0 w 9800"/>
                <a:gd name="T41" fmla="*/ 0 h 9799"/>
                <a:gd name="T42" fmla="*/ 0 w 9800"/>
                <a:gd name="T43" fmla="*/ 0 h 9799"/>
                <a:gd name="T44" fmla="*/ 0 w 9800"/>
                <a:gd name="T45" fmla="*/ 0 h 9799"/>
                <a:gd name="T46" fmla="*/ 0 w 9800"/>
                <a:gd name="T47" fmla="*/ 0 h 9799"/>
                <a:gd name="T48" fmla="*/ 0 w 9800"/>
                <a:gd name="T49" fmla="*/ 0 h 9799"/>
                <a:gd name="T50" fmla="*/ 0 w 9800"/>
                <a:gd name="T51" fmla="*/ 0 h 9799"/>
                <a:gd name="T52" fmla="*/ 0 w 9800"/>
                <a:gd name="T53" fmla="*/ 0 h 9799"/>
                <a:gd name="T54" fmla="*/ 0 w 9800"/>
                <a:gd name="T55" fmla="*/ 0 h 9799"/>
                <a:gd name="T56" fmla="*/ 0 w 9800"/>
                <a:gd name="T57" fmla="*/ 0 h 9799"/>
                <a:gd name="T58" fmla="*/ 0 w 9800"/>
                <a:gd name="T59" fmla="*/ 0 h 9799"/>
                <a:gd name="T60" fmla="*/ 0 w 9800"/>
                <a:gd name="T61" fmla="*/ 0 h 9799"/>
                <a:gd name="T62" fmla="*/ 0 w 9800"/>
                <a:gd name="T63" fmla="*/ 0 h 9799"/>
                <a:gd name="T64" fmla="*/ 0 w 9800"/>
                <a:gd name="T65" fmla="*/ 0 h 9799"/>
                <a:gd name="T66" fmla="*/ 0 w 9800"/>
                <a:gd name="T67" fmla="*/ 0 h 9799"/>
                <a:gd name="T68" fmla="*/ 0 w 9800"/>
                <a:gd name="T69" fmla="*/ 0 h 9799"/>
                <a:gd name="T70" fmla="*/ 0 w 9800"/>
                <a:gd name="T71" fmla="*/ 0 h 9799"/>
                <a:gd name="T72" fmla="*/ 0 w 9800"/>
                <a:gd name="T73" fmla="*/ 0 h 9799"/>
                <a:gd name="T74" fmla="*/ 0 w 9800"/>
                <a:gd name="T75" fmla="*/ 0 h 9799"/>
                <a:gd name="T76" fmla="*/ 0 w 9800"/>
                <a:gd name="T77" fmla="*/ 0 h 9799"/>
                <a:gd name="T78" fmla="*/ 0 w 9800"/>
                <a:gd name="T79" fmla="*/ 0 h 9799"/>
                <a:gd name="T80" fmla="*/ 0 w 9800"/>
                <a:gd name="T81" fmla="*/ 0 h 9799"/>
                <a:gd name="T82" fmla="*/ 0 w 9800"/>
                <a:gd name="T83" fmla="*/ 0 h 9799"/>
                <a:gd name="T84" fmla="*/ 0 w 9800"/>
                <a:gd name="T85" fmla="*/ 0 h 9799"/>
                <a:gd name="T86" fmla="*/ 0 w 9800"/>
                <a:gd name="T87" fmla="*/ 0 h 9799"/>
                <a:gd name="T88" fmla="*/ 0 w 9800"/>
                <a:gd name="T89" fmla="*/ 0 h 9799"/>
                <a:gd name="T90" fmla="*/ 0 w 9800"/>
                <a:gd name="T91" fmla="*/ 0 h 9799"/>
                <a:gd name="T92" fmla="*/ 0 w 9800"/>
                <a:gd name="T93" fmla="*/ 0 h 9799"/>
                <a:gd name="T94" fmla="*/ 0 w 9800"/>
                <a:gd name="T95" fmla="*/ 0 h 9799"/>
                <a:gd name="T96" fmla="*/ 0 w 9800"/>
                <a:gd name="T97" fmla="*/ 0 h 9799"/>
                <a:gd name="T98" fmla="*/ 0 w 9800"/>
                <a:gd name="T99" fmla="*/ 0 h 9799"/>
                <a:gd name="T100" fmla="*/ 0 w 9800"/>
                <a:gd name="T101" fmla="*/ 0 h 9799"/>
                <a:gd name="T102" fmla="*/ 0 w 9800"/>
                <a:gd name="T103" fmla="*/ 0 h 9799"/>
                <a:gd name="T104" fmla="*/ 0 w 9800"/>
                <a:gd name="T105" fmla="*/ 0 h 9799"/>
                <a:gd name="T106" fmla="*/ 0 w 9800"/>
                <a:gd name="T107" fmla="*/ 0 h 9799"/>
                <a:gd name="T108" fmla="*/ 0 w 9800"/>
                <a:gd name="T109" fmla="*/ 0 h 9799"/>
                <a:gd name="T110" fmla="*/ 0 w 9800"/>
                <a:gd name="T111" fmla="*/ 0 h 9799"/>
                <a:gd name="T112" fmla="*/ 0 w 9800"/>
                <a:gd name="T113" fmla="*/ 0 h 9799"/>
                <a:gd name="T114" fmla="*/ 0 w 9800"/>
                <a:gd name="T115" fmla="*/ 0 h 9799"/>
                <a:gd name="T116" fmla="*/ 0 w 9800"/>
                <a:gd name="T117" fmla="*/ 0 h 97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800" h="9799">
                  <a:moveTo>
                    <a:pt x="196" y="4869"/>
                  </a:moveTo>
                  <a:lnTo>
                    <a:pt x="1" y="4899"/>
                  </a:lnTo>
                  <a:lnTo>
                    <a:pt x="3" y="4775"/>
                  </a:lnTo>
                  <a:lnTo>
                    <a:pt x="8" y="4650"/>
                  </a:lnTo>
                  <a:lnTo>
                    <a:pt x="16" y="4524"/>
                  </a:lnTo>
                  <a:lnTo>
                    <a:pt x="27" y="4401"/>
                  </a:lnTo>
                  <a:lnTo>
                    <a:pt x="58" y="4157"/>
                  </a:lnTo>
                  <a:lnTo>
                    <a:pt x="101" y="3916"/>
                  </a:lnTo>
                  <a:lnTo>
                    <a:pt x="155" y="3679"/>
                  </a:lnTo>
                  <a:lnTo>
                    <a:pt x="221" y="3446"/>
                  </a:lnTo>
                  <a:lnTo>
                    <a:pt x="298" y="3218"/>
                  </a:lnTo>
                  <a:lnTo>
                    <a:pt x="385" y="2996"/>
                  </a:lnTo>
                  <a:lnTo>
                    <a:pt x="484" y="2778"/>
                  </a:lnTo>
                  <a:lnTo>
                    <a:pt x="592" y="2567"/>
                  </a:lnTo>
                  <a:lnTo>
                    <a:pt x="710" y="2362"/>
                  </a:lnTo>
                  <a:lnTo>
                    <a:pt x="837" y="2163"/>
                  </a:lnTo>
                  <a:lnTo>
                    <a:pt x="973" y="1971"/>
                  </a:lnTo>
                  <a:lnTo>
                    <a:pt x="1119" y="1786"/>
                  </a:lnTo>
                  <a:lnTo>
                    <a:pt x="1273" y="1608"/>
                  </a:lnTo>
                  <a:lnTo>
                    <a:pt x="1435" y="1437"/>
                  </a:lnTo>
                  <a:lnTo>
                    <a:pt x="1605" y="1275"/>
                  </a:lnTo>
                  <a:lnTo>
                    <a:pt x="1782" y="1121"/>
                  </a:lnTo>
                  <a:lnTo>
                    <a:pt x="1968" y="975"/>
                  </a:lnTo>
                  <a:lnTo>
                    <a:pt x="2160" y="839"/>
                  </a:lnTo>
                  <a:lnTo>
                    <a:pt x="2358" y="711"/>
                  </a:lnTo>
                  <a:lnTo>
                    <a:pt x="2563" y="593"/>
                  </a:lnTo>
                  <a:lnTo>
                    <a:pt x="2774" y="485"/>
                  </a:lnTo>
                  <a:lnTo>
                    <a:pt x="2991" y="386"/>
                  </a:lnTo>
                  <a:lnTo>
                    <a:pt x="3213" y="298"/>
                  </a:lnTo>
                  <a:lnTo>
                    <a:pt x="3441" y="221"/>
                  </a:lnTo>
                  <a:lnTo>
                    <a:pt x="3674" y="155"/>
                  </a:lnTo>
                  <a:lnTo>
                    <a:pt x="3910" y="100"/>
                  </a:lnTo>
                  <a:lnTo>
                    <a:pt x="4151" y="57"/>
                  </a:lnTo>
                  <a:lnTo>
                    <a:pt x="4396" y="26"/>
                  </a:lnTo>
                  <a:lnTo>
                    <a:pt x="4521" y="14"/>
                  </a:lnTo>
                  <a:lnTo>
                    <a:pt x="4646" y="7"/>
                  </a:lnTo>
                  <a:lnTo>
                    <a:pt x="4771" y="2"/>
                  </a:lnTo>
                  <a:lnTo>
                    <a:pt x="4898" y="0"/>
                  </a:lnTo>
                  <a:lnTo>
                    <a:pt x="5027" y="2"/>
                  </a:lnTo>
                  <a:lnTo>
                    <a:pt x="5152" y="7"/>
                  </a:lnTo>
                  <a:lnTo>
                    <a:pt x="5277" y="15"/>
                  </a:lnTo>
                  <a:lnTo>
                    <a:pt x="5401" y="26"/>
                  </a:lnTo>
                  <a:lnTo>
                    <a:pt x="5645" y="57"/>
                  </a:lnTo>
                  <a:lnTo>
                    <a:pt x="5886" y="100"/>
                  </a:lnTo>
                  <a:lnTo>
                    <a:pt x="6123" y="154"/>
                  </a:lnTo>
                  <a:lnTo>
                    <a:pt x="6356" y="220"/>
                  </a:lnTo>
                  <a:lnTo>
                    <a:pt x="6584" y="297"/>
                  </a:lnTo>
                  <a:lnTo>
                    <a:pt x="6806" y="384"/>
                  </a:lnTo>
                  <a:lnTo>
                    <a:pt x="7024" y="483"/>
                  </a:lnTo>
                  <a:lnTo>
                    <a:pt x="7235" y="591"/>
                  </a:lnTo>
                  <a:lnTo>
                    <a:pt x="7440" y="709"/>
                  </a:lnTo>
                  <a:lnTo>
                    <a:pt x="7639" y="836"/>
                  </a:lnTo>
                  <a:lnTo>
                    <a:pt x="7831" y="972"/>
                  </a:lnTo>
                  <a:lnTo>
                    <a:pt x="8016" y="1118"/>
                  </a:lnTo>
                  <a:lnTo>
                    <a:pt x="8194" y="1272"/>
                  </a:lnTo>
                  <a:lnTo>
                    <a:pt x="8365" y="1434"/>
                  </a:lnTo>
                  <a:lnTo>
                    <a:pt x="8527" y="1604"/>
                  </a:lnTo>
                  <a:lnTo>
                    <a:pt x="8681" y="1782"/>
                  </a:lnTo>
                  <a:lnTo>
                    <a:pt x="8826" y="1967"/>
                  </a:lnTo>
                  <a:lnTo>
                    <a:pt x="8963" y="2158"/>
                  </a:lnTo>
                  <a:lnTo>
                    <a:pt x="9091" y="2357"/>
                  </a:lnTo>
                  <a:lnTo>
                    <a:pt x="9209" y="2562"/>
                  </a:lnTo>
                  <a:lnTo>
                    <a:pt x="9317" y="2773"/>
                  </a:lnTo>
                  <a:lnTo>
                    <a:pt x="9415" y="2990"/>
                  </a:lnTo>
                  <a:lnTo>
                    <a:pt x="9503" y="3212"/>
                  </a:lnTo>
                  <a:lnTo>
                    <a:pt x="9580" y="3440"/>
                  </a:lnTo>
                  <a:lnTo>
                    <a:pt x="9646" y="3673"/>
                  </a:lnTo>
                  <a:lnTo>
                    <a:pt x="9701" y="3909"/>
                  </a:lnTo>
                  <a:lnTo>
                    <a:pt x="9744" y="4150"/>
                  </a:lnTo>
                  <a:lnTo>
                    <a:pt x="9775" y="4395"/>
                  </a:lnTo>
                  <a:lnTo>
                    <a:pt x="9786" y="4521"/>
                  </a:lnTo>
                  <a:lnTo>
                    <a:pt x="9794" y="4645"/>
                  </a:lnTo>
                  <a:lnTo>
                    <a:pt x="9799" y="4771"/>
                  </a:lnTo>
                  <a:lnTo>
                    <a:pt x="9800" y="4897"/>
                  </a:lnTo>
                  <a:lnTo>
                    <a:pt x="9800" y="5025"/>
                  </a:lnTo>
                  <a:lnTo>
                    <a:pt x="9795" y="5151"/>
                  </a:lnTo>
                  <a:lnTo>
                    <a:pt x="9787" y="5276"/>
                  </a:lnTo>
                  <a:lnTo>
                    <a:pt x="9776" y="5400"/>
                  </a:lnTo>
                  <a:lnTo>
                    <a:pt x="9745" y="5644"/>
                  </a:lnTo>
                  <a:lnTo>
                    <a:pt x="9702" y="5885"/>
                  </a:lnTo>
                  <a:lnTo>
                    <a:pt x="9648" y="6122"/>
                  </a:lnTo>
                  <a:lnTo>
                    <a:pt x="9582" y="6355"/>
                  </a:lnTo>
                  <a:lnTo>
                    <a:pt x="9505" y="6583"/>
                  </a:lnTo>
                  <a:lnTo>
                    <a:pt x="9418" y="6805"/>
                  </a:lnTo>
                  <a:lnTo>
                    <a:pt x="9319" y="7023"/>
                  </a:lnTo>
                  <a:lnTo>
                    <a:pt x="9211" y="7234"/>
                  </a:lnTo>
                  <a:lnTo>
                    <a:pt x="9093" y="7439"/>
                  </a:lnTo>
                  <a:lnTo>
                    <a:pt x="8966" y="7638"/>
                  </a:lnTo>
                  <a:lnTo>
                    <a:pt x="8830" y="7830"/>
                  </a:lnTo>
                  <a:lnTo>
                    <a:pt x="8684" y="8015"/>
                  </a:lnTo>
                  <a:lnTo>
                    <a:pt x="8530" y="8193"/>
                  </a:lnTo>
                  <a:lnTo>
                    <a:pt x="8368" y="8364"/>
                  </a:lnTo>
                  <a:lnTo>
                    <a:pt x="8197" y="8526"/>
                  </a:lnTo>
                  <a:lnTo>
                    <a:pt x="8020" y="8680"/>
                  </a:lnTo>
                  <a:lnTo>
                    <a:pt x="7835" y="8825"/>
                  </a:lnTo>
                  <a:lnTo>
                    <a:pt x="7643" y="8962"/>
                  </a:lnTo>
                  <a:lnTo>
                    <a:pt x="7444" y="9090"/>
                  </a:lnTo>
                  <a:lnTo>
                    <a:pt x="7239" y="9208"/>
                  </a:lnTo>
                  <a:lnTo>
                    <a:pt x="7028" y="9316"/>
                  </a:lnTo>
                  <a:lnTo>
                    <a:pt x="6810" y="9414"/>
                  </a:lnTo>
                  <a:lnTo>
                    <a:pt x="6588" y="9502"/>
                  </a:lnTo>
                  <a:lnTo>
                    <a:pt x="6360" y="9579"/>
                  </a:lnTo>
                  <a:lnTo>
                    <a:pt x="6127" y="9645"/>
                  </a:lnTo>
                  <a:lnTo>
                    <a:pt x="5890" y="9700"/>
                  </a:lnTo>
                  <a:lnTo>
                    <a:pt x="5648" y="9743"/>
                  </a:lnTo>
                  <a:lnTo>
                    <a:pt x="5404" y="9774"/>
                  </a:lnTo>
                  <a:lnTo>
                    <a:pt x="5278" y="9785"/>
                  </a:lnTo>
                  <a:lnTo>
                    <a:pt x="5153" y="9793"/>
                  </a:lnTo>
                  <a:lnTo>
                    <a:pt x="5028" y="9798"/>
                  </a:lnTo>
                  <a:lnTo>
                    <a:pt x="4901" y="9799"/>
                  </a:lnTo>
                  <a:lnTo>
                    <a:pt x="4777" y="9799"/>
                  </a:lnTo>
                  <a:lnTo>
                    <a:pt x="4651" y="9794"/>
                  </a:lnTo>
                  <a:lnTo>
                    <a:pt x="4525" y="9786"/>
                  </a:lnTo>
                  <a:lnTo>
                    <a:pt x="4402" y="9775"/>
                  </a:lnTo>
                  <a:lnTo>
                    <a:pt x="4158" y="9744"/>
                  </a:lnTo>
                  <a:lnTo>
                    <a:pt x="3917" y="9701"/>
                  </a:lnTo>
                  <a:lnTo>
                    <a:pt x="3680" y="9647"/>
                  </a:lnTo>
                  <a:lnTo>
                    <a:pt x="3447" y="9581"/>
                  </a:lnTo>
                  <a:lnTo>
                    <a:pt x="3219" y="9504"/>
                  </a:lnTo>
                  <a:lnTo>
                    <a:pt x="2997" y="9417"/>
                  </a:lnTo>
                  <a:lnTo>
                    <a:pt x="2779" y="9318"/>
                  </a:lnTo>
                  <a:lnTo>
                    <a:pt x="2568" y="9210"/>
                  </a:lnTo>
                  <a:lnTo>
                    <a:pt x="2363" y="9092"/>
                  </a:lnTo>
                  <a:lnTo>
                    <a:pt x="2164" y="8965"/>
                  </a:lnTo>
                  <a:lnTo>
                    <a:pt x="1972" y="8829"/>
                  </a:lnTo>
                  <a:lnTo>
                    <a:pt x="1787" y="8683"/>
                  </a:lnTo>
                  <a:lnTo>
                    <a:pt x="1609" y="8529"/>
                  </a:lnTo>
                  <a:lnTo>
                    <a:pt x="1438" y="8367"/>
                  </a:lnTo>
                  <a:lnTo>
                    <a:pt x="1276" y="8196"/>
                  </a:lnTo>
                  <a:lnTo>
                    <a:pt x="1122" y="8019"/>
                  </a:lnTo>
                  <a:lnTo>
                    <a:pt x="976" y="7834"/>
                  </a:lnTo>
                  <a:lnTo>
                    <a:pt x="840" y="7642"/>
                  </a:lnTo>
                  <a:lnTo>
                    <a:pt x="712" y="7443"/>
                  </a:lnTo>
                  <a:lnTo>
                    <a:pt x="594" y="7238"/>
                  </a:lnTo>
                  <a:lnTo>
                    <a:pt x="486" y="7027"/>
                  </a:lnTo>
                  <a:lnTo>
                    <a:pt x="387" y="6809"/>
                  </a:lnTo>
                  <a:lnTo>
                    <a:pt x="299" y="6587"/>
                  </a:lnTo>
                  <a:lnTo>
                    <a:pt x="222" y="6359"/>
                  </a:lnTo>
                  <a:lnTo>
                    <a:pt x="156" y="6126"/>
                  </a:lnTo>
                  <a:lnTo>
                    <a:pt x="101" y="5890"/>
                  </a:lnTo>
                  <a:lnTo>
                    <a:pt x="58" y="5647"/>
                  </a:lnTo>
                  <a:lnTo>
                    <a:pt x="27" y="5403"/>
                  </a:lnTo>
                  <a:lnTo>
                    <a:pt x="15" y="5277"/>
                  </a:lnTo>
                  <a:lnTo>
                    <a:pt x="8" y="5152"/>
                  </a:lnTo>
                  <a:lnTo>
                    <a:pt x="3" y="5027"/>
                  </a:lnTo>
                  <a:lnTo>
                    <a:pt x="1" y="4900"/>
                  </a:lnTo>
                  <a:cubicBezTo>
                    <a:pt x="0" y="4851"/>
                    <a:pt x="36" y="4809"/>
                    <a:pt x="84" y="4800"/>
                  </a:cubicBezTo>
                  <a:cubicBezTo>
                    <a:pt x="133" y="4792"/>
                    <a:pt x="180" y="4821"/>
                    <a:pt x="196" y="4867"/>
                  </a:cubicBezTo>
                  <a:lnTo>
                    <a:pt x="196" y="4869"/>
                  </a:lnTo>
                  <a:close/>
                  <a:moveTo>
                    <a:pt x="6" y="4931"/>
                  </a:moveTo>
                  <a:lnTo>
                    <a:pt x="201" y="4898"/>
                  </a:lnTo>
                  <a:lnTo>
                    <a:pt x="202" y="5019"/>
                  </a:lnTo>
                  <a:lnTo>
                    <a:pt x="207" y="5140"/>
                  </a:lnTo>
                  <a:lnTo>
                    <a:pt x="215" y="5259"/>
                  </a:lnTo>
                  <a:lnTo>
                    <a:pt x="225" y="5377"/>
                  </a:lnTo>
                  <a:lnTo>
                    <a:pt x="255" y="5613"/>
                  </a:lnTo>
                  <a:lnTo>
                    <a:pt x="296" y="5844"/>
                  </a:lnTo>
                  <a:lnTo>
                    <a:pt x="349" y="6072"/>
                  </a:lnTo>
                  <a:lnTo>
                    <a:pt x="412" y="6295"/>
                  </a:lnTo>
                  <a:lnTo>
                    <a:pt x="485" y="6513"/>
                  </a:lnTo>
                  <a:lnTo>
                    <a:pt x="570" y="6727"/>
                  </a:lnTo>
                  <a:lnTo>
                    <a:pt x="663" y="6935"/>
                  </a:lnTo>
                  <a:lnTo>
                    <a:pt x="768" y="7138"/>
                  </a:lnTo>
                  <a:lnTo>
                    <a:pt x="881" y="7335"/>
                  </a:lnTo>
                  <a:lnTo>
                    <a:pt x="1003" y="7526"/>
                  </a:lnTo>
                  <a:lnTo>
                    <a:pt x="1134" y="7710"/>
                  </a:lnTo>
                  <a:lnTo>
                    <a:pt x="1273" y="7888"/>
                  </a:lnTo>
                  <a:lnTo>
                    <a:pt x="1421" y="8059"/>
                  </a:lnTo>
                  <a:lnTo>
                    <a:pt x="1577" y="8222"/>
                  </a:lnTo>
                  <a:lnTo>
                    <a:pt x="1739" y="8378"/>
                  </a:lnTo>
                  <a:lnTo>
                    <a:pt x="1910" y="8526"/>
                  </a:lnTo>
                  <a:lnTo>
                    <a:pt x="2087" y="8665"/>
                  </a:lnTo>
                  <a:lnTo>
                    <a:pt x="2272" y="8796"/>
                  </a:lnTo>
                  <a:lnTo>
                    <a:pt x="2462" y="8919"/>
                  </a:lnTo>
                  <a:lnTo>
                    <a:pt x="2659" y="9032"/>
                  </a:lnTo>
                  <a:lnTo>
                    <a:pt x="2862" y="9136"/>
                  </a:lnTo>
                  <a:lnTo>
                    <a:pt x="3070" y="9230"/>
                  </a:lnTo>
                  <a:lnTo>
                    <a:pt x="3284" y="9314"/>
                  </a:lnTo>
                  <a:lnTo>
                    <a:pt x="3502" y="9388"/>
                  </a:lnTo>
                  <a:lnTo>
                    <a:pt x="3724" y="9452"/>
                  </a:lnTo>
                  <a:lnTo>
                    <a:pt x="3952" y="9505"/>
                  </a:lnTo>
                  <a:lnTo>
                    <a:pt x="4183" y="9546"/>
                  </a:lnTo>
                  <a:lnTo>
                    <a:pt x="4420" y="9576"/>
                  </a:lnTo>
                  <a:lnTo>
                    <a:pt x="4538" y="9587"/>
                  </a:lnTo>
                  <a:lnTo>
                    <a:pt x="4658" y="9595"/>
                  </a:lnTo>
                  <a:lnTo>
                    <a:pt x="4778" y="9599"/>
                  </a:lnTo>
                  <a:lnTo>
                    <a:pt x="4899" y="9599"/>
                  </a:lnTo>
                  <a:lnTo>
                    <a:pt x="5020" y="9598"/>
                  </a:lnTo>
                  <a:lnTo>
                    <a:pt x="5140" y="9594"/>
                  </a:lnTo>
                  <a:lnTo>
                    <a:pt x="5261" y="9586"/>
                  </a:lnTo>
                  <a:lnTo>
                    <a:pt x="5378" y="9576"/>
                  </a:lnTo>
                  <a:lnTo>
                    <a:pt x="5614" y="9546"/>
                  </a:lnTo>
                  <a:lnTo>
                    <a:pt x="5845" y="9505"/>
                  </a:lnTo>
                  <a:lnTo>
                    <a:pt x="6073" y="9453"/>
                  </a:lnTo>
                  <a:lnTo>
                    <a:pt x="6296" y="9389"/>
                  </a:lnTo>
                  <a:lnTo>
                    <a:pt x="6514" y="9316"/>
                  </a:lnTo>
                  <a:lnTo>
                    <a:pt x="6728" y="9232"/>
                  </a:lnTo>
                  <a:lnTo>
                    <a:pt x="6936" y="9138"/>
                  </a:lnTo>
                  <a:lnTo>
                    <a:pt x="7139" y="9034"/>
                  </a:lnTo>
                  <a:lnTo>
                    <a:pt x="7336" y="8921"/>
                  </a:lnTo>
                  <a:lnTo>
                    <a:pt x="7527" y="8799"/>
                  </a:lnTo>
                  <a:lnTo>
                    <a:pt x="7711" y="8668"/>
                  </a:lnTo>
                  <a:lnTo>
                    <a:pt x="7889" y="8528"/>
                  </a:lnTo>
                  <a:lnTo>
                    <a:pt x="8060" y="8381"/>
                  </a:lnTo>
                  <a:lnTo>
                    <a:pt x="8223" y="8225"/>
                  </a:lnTo>
                  <a:lnTo>
                    <a:pt x="8379" y="8063"/>
                  </a:lnTo>
                  <a:lnTo>
                    <a:pt x="8527" y="7892"/>
                  </a:lnTo>
                  <a:lnTo>
                    <a:pt x="8666" y="7715"/>
                  </a:lnTo>
                  <a:lnTo>
                    <a:pt x="8797" y="7530"/>
                  </a:lnTo>
                  <a:lnTo>
                    <a:pt x="8920" y="7340"/>
                  </a:lnTo>
                  <a:lnTo>
                    <a:pt x="9033" y="7143"/>
                  </a:lnTo>
                  <a:lnTo>
                    <a:pt x="9137" y="6940"/>
                  </a:lnTo>
                  <a:lnTo>
                    <a:pt x="9231" y="6732"/>
                  </a:lnTo>
                  <a:lnTo>
                    <a:pt x="9315" y="6519"/>
                  </a:lnTo>
                  <a:lnTo>
                    <a:pt x="9389" y="6301"/>
                  </a:lnTo>
                  <a:lnTo>
                    <a:pt x="9453" y="6077"/>
                  </a:lnTo>
                  <a:lnTo>
                    <a:pt x="9506" y="5850"/>
                  </a:lnTo>
                  <a:lnTo>
                    <a:pt x="9547" y="5619"/>
                  </a:lnTo>
                  <a:lnTo>
                    <a:pt x="9577" y="5382"/>
                  </a:lnTo>
                  <a:lnTo>
                    <a:pt x="9588" y="5263"/>
                  </a:lnTo>
                  <a:lnTo>
                    <a:pt x="9596" y="5144"/>
                  </a:lnTo>
                  <a:lnTo>
                    <a:pt x="9600" y="5024"/>
                  </a:lnTo>
                  <a:lnTo>
                    <a:pt x="9600" y="4900"/>
                  </a:lnTo>
                  <a:lnTo>
                    <a:pt x="9599" y="4778"/>
                  </a:lnTo>
                  <a:lnTo>
                    <a:pt x="9595" y="4658"/>
                  </a:lnTo>
                  <a:lnTo>
                    <a:pt x="9587" y="4538"/>
                  </a:lnTo>
                  <a:lnTo>
                    <a:pt x="9577" y="4421"/>
                  </a:lnTo>
                  <a:lnTo>
                    <a:pt x="9547" y="4185"/>
                  </a:lnTo>
                  <a:lnTo>
                    <a:pt x="9506" y="3954"/>
                  </a:lnTo>
                  <a:lnTo>
                    <a:pt x="9454" y="3727"/>
                  </a:lnTo>
                  <a:lnTo>
                    <a:pt x="9390" y="3504"/>
                  </a:lnTo>
                  <a:lnTo>
                    <a:pt x="9317" y="3286"/>
                  </a:lnTo>
                  <a:lnTo>
                    <a:pt x="9233" y="3073"/>
                  </a:lnTo>
                  <a:lnTo>
                    <a:pt x="9139" y="2865"/>
                  </a:lnTo>
                  <a:lnTo>
                    <a:pt x="9035" y="2662"/>
                  </a:lnTo>
                  <a:lnTo>
                    <a:pt x="8922" y="2465"/>
                  </a:lnTo>
                  <a:lnTo>
                    <a:pt x="8800" y="2275"/>
                  </a:lnTo>
                  <a:lnTo>
                    <a:pt x="8669" y="2090"/>
                  </a:lnTo>
                  <a:lnTo>
                    <a:pt x="8529" y="1912"/>
                  </a:lnTo>
                  <a:lnTo>
                    <a:pt x="8382" y="1742"/>
                  </a:lnTo>
                  <a:lnTo>
                    <a:pt x="8226" y="1579"/>
                  </a:lnTo>
                  <a:lnTo>
                    <a:pt x="8064" y="1423"/>
                  </a:lnTo>
                  <a:lnTo>
                    <a:pt x="7893" y="1275"/>
                  </a:lnTo>
                  <a:lnTo>
                    <a:pt x="7716" y="1136"/>
                  </a:lnTo>
                  <a:lnTo>
                    <a:pt x="7531" y="1005"/>
                  </a:lnTo>
                  <a:lnTo>
                    <a:pt x="7341" y="882"/>
                  </a:lnTo>
                  <a:lnTo>
                    <a:pt x="7144" y="769"/>
                  </a:lnTo>
                  <a:lnTo>
                    <a:pt x="6941" y="665"/>
                  </a:lnTo>
                  <a:lnTo>
                    <a:pt x="6733" y="571"/>
                  </a:lnTo>
                  <a:lnTo>
                    <a:pt x="6520" y="487"/>
                  </a:lnTo>
                  <a:lnTo>
                    <a:pt x="6302" y="413"/>
                  </a:lnTo>
                  <a:lnTo>
                    <a:pt x="6078" y="349"/>
                  </a:lnTo>
                  <a:lnTo>
                    <a:pt x="5851" y="296"/>
                  </a:lnTo>
                  <a:lnTo>
                    <a:pt x="5620" y="255"/>
                  </a:lnTo>
                  <a:lnTo>
                    <a:pt x="5383" y="225"/>
                  </a:lnTo>
                  <a:lnTo>
                    <a:pt x="5264" y="214"/>
                  </a:lnTo>
                  <a:lnTo>
                    <a:pt x="5145" y="206"/>
                  </a:lnTo>
                  <a:lnTo>
                    <a:pt x="5024" y="202"/>
                  </a:lnTo>
                  <a:lnTo>
                    <a:pt x="4901" y="200"/>
                  </a:lnTo>
                  <a:lnTo>
                    <a:pt x="4780" y="201"/>
                  </a:lnTo>
                  <a:lnTo>
                    <a:pt x="4659" y="206"/>
                  </a:lnTo>
                  <a:lnTo>
                    <a:pt x="4539" y="214"/>
                  </a:lnTo>
                  <a:lnTo>
                    <a:pt x="4422" y="224"/>
                  </a:lnTo>
                  <a:lnTo>
                    <a:pt x="4186" y="254"/>
                  </a:lnTo>
                  <a:lnTo>
                    <a:pt x="3956" y="295"/>
                  </a:lnTo>
                  <a:lnTo>
                    <a:pt x="3728" y="348"/>
                  </a:lnTo>
                  <a:lnTo>
                    <a:pt x="3505" y="411"/>
                  </a:lnTo>
                  <a:lnTo>
                    <a:pt x="3287" y="484"/>
                  </a:lnTo>
                  <a:lnTo>
                    <a:pt x="3074" y="569"/>
                  </a:lnTo>
                  <a:lnTo>
                    <a:pt x="2866" y="662"/>
                  </a:lnTo>
                  <a:lnTo>
                    <a:pt x="2663" y="767"/>
                  </a:lnTo>
                  <a:lnTo>
                    <a:pt x="2466" y="880"/>
                  </a:lnTo>
                  <a:lnTo>
                    <a:pt x="2275" y="1002"/>
                  </a:lnTo>
                  <a:lnTo>
                    <a:pt x="2091" y="1133"/>
                  </a:lnTo>
                  <a:lnTo>
                    <a:pt x="1914" y="1272"/>
                  </a:lnTo>
                  <a:lnTo>
                    <a:pt x="1743" y="1420"/>
                  </a:lnTo>
                  <a:lnTo>
                    <a:pt x="1580" y="1576"/>
                  </a:lnTo>
                  <a:lnTo>
                    <a:pt x="1424" y="1738"/>
                  </a:lnTo>
                  <a:lnTo>
                    <a:pt x="1276" y="1909"/>
                  </a:lnTo>
                  <a:lnTo>
                    <a:pt x="1137" y="2086"/>
                  </a:lnTo>
                  <a:lnTo>
                    <a:pt x="1006" y="2271"/>
                  </a:lnTo>
                  <a:lnTo>
                    <a:pt x="883" y="2461"/>
                  </a:lnTo>
                  <a:lnTo>
                    <a:pt x="770" y="2658"/>
                  </a:lnTo>
                  <a:lnTo>
                    <a:pt x="666" y="2861"/>
                  </a:lnTo>
                  <a:lnTo>
                    <a:pt x="572" y="3069"/>
                  </a:lnTo>
                  <a:lnTo>
                    <a:pt x="488" y="3283"/>
                  </a:lnTo>
                  <a:lnTo>
                    <a:pt x="414" y="3501"/>
                  </a:lnTo>
                  <a:lnTo>
                    <a:pt x="350" y="3723"/>
                  </a:lnTo>
                  <a:lnTo>
                    <a:pt x="297" y="3951"/>
                  </a:lnTo>
                  <a:lnTo>
                    <a:pt x="256" y="4182"/>
                  </a:lnTo>
                  <a:lnTo>
                    <a:pt x="226" y="4419"/>
                  </a:lnTo>
                  <a:lnTo>
                    <a:pt x="215" y="4537"/>
                  </a:lnTo>
                  <a:lnTo>
                    <a:pt x="207" y="4657"/>
                  </a:lnTo>
                  <a:lnTo>
                    <a:pt x="203" y="4778"/>
                  </a:lnTo>
                  <a:lnTo>
                    <a:pt x="201" y="4902"/>
                  </a:lnTo>
                  <a:cubicBezTo>
                    <a:pt x="201" y="4950"/>
                    <a:pt x="165" y="4992"/>
                    <a:pt x="117" y="4999"/>
                  </a:cubicBezTo>
                  <a:cubicBezTo>
                    <a:pt x="69" y="5007"/>
                    <a:pt x="22" y="4978"/>
                    <a:pt x="7" y="4932"/>
                  </a:cubicBezTo>
                  <a:lnTo>
                    <a:pt x="6" y="4931"/>
                  </a:lnTo>
                  <a:close/>
                </a:path>
              </a:pathLst>
            </a:custGeom>
            <a:solidFill>
              <a:srgbClr val="FFCC00"/>
            </a:solidFill>
            <a:ln w="0" cap="flat">
              <a:solidFill>
                <a:srgbClr val="FF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9" name="Rectangle 58">
              <a:extLst>
                <a:ext uri="{FF2B5EF4-FFF2-40B4-BE49-F238E27FC236}">
                  <a16:creationId xmlns:a16="http://schemas.microsoft.com/office/drawing/2014/main" id="{2FB10C4D-10B0-4248-B81B-5831FD4BF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286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0" name="Rectangle 59">
              <a:extLst>
                <a:ext uri="{FF2B5EF4-FFF2-40B4-BE49-F238E27FC236}">
                  <a16:creationId xmlns:a16="http://schemas.microsoft.com/office/drawing/2014/main" id="{C43B247B-40AE-4581-8E1B-80DE1BAAB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0" y="3044"/>
              <a:ext cx="57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Employees</a:t>
              </a:r>
              <a:endParaRPr lang="en-US" altLang="en-US" sz="2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31" name="Rectangle 60">
              <a:extLst>
                <a:ext uri="{FF2B5EF4-FFF2-40B4-BE49-F238E27FC236}">
                  <a16:creationId xmlns:a16="http://schemas.microsoft.com/office/drawing/2014/main" id="{ABC22BF3-0DC8-4BB9-A5A3-AA4165CCC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" y="314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85000"/>
                </a:lnSpc>
                <a:spcBef>
                  <a:spcPts val="1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1200"/>
                </a:spcBef>
                <a:buClr>
                  <a:srgbClr val="BA292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1200"/>
                </a:spcBef>
                <a:buClr>
                  <a:schemeClr val="tx2"/>
                </a:buClr>
                <a:buFont typeface="Open Sans" panose="020B0606030504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365125"/>
            <a:ext cx="10916478" cy="1077181"/>
          </a:xfrm>
        </p:spPr>
        <p:txBody>
          <a:bodyPr/>
          <a:lstStyle/>
          <a:p>
            <a:r>
              <a:rPr lang="en-US" altLang="en-US" b="1" dirty="0"/>
              <a:t>Change management is: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Management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2" y="1442306"/>
            <a:ext cx="11582400" cy="445046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653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655" y="365125"/>
            <a:ext cx="10877145" cy="1325563"/>
          </a:xfrm>
        </p:spPr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+mj-lt"/>
              </a:rPr>
              <a:t>Introductions</a:t>
            </a:r>
          </a:p>
          <a:p>
            <a:r>
              <a:rPr lang="en-US" altLang="en-US" dirty="0" smtClean="0">
                <a:latin typeface="+mj-lt"/>
              </a:rPr>
              <a:t>Defining </a:t>
            </a:r>
            <a:r>
              <a:rPr lang="en-US" altLang="en-US" dirty="0">
                <a:latin typeface="+mj-lt"/>
              </a:rPr>
              <a:t>change management</a:t>
            </a:r>
          </a:p>
          <a:p>
            <a:r>
              <a:rPr lang="en-US" altLang="en-US" dirty="0">
                <a:latin typeface="+mj-lt"/>
              </a:rPr>
              <a:t>Individual and </a:t>
            </a:r>
            <a:r>
              <a:rPr lang="en-US" altLang="en-US" dirty="0" smtClean="0">
                <a:latin typeface="+mj-lt"/>
              </a:rPr>
              <a:t>organizational </a:t>
            </a:r>
            <a:r>
              <a:rPr lang="en-US" altLang="en-US" dirty="0">
                <a:latin typeface="+mj-lt"/>
              </a:rPr>
              <a:t>change management </a:t>
            </a:r>
          </a:p>
          <a:p>
            <a:r>
              <a:rPr lang="en-US" altLang="en-US" dirty="0" smtClean="0">
                <a:latin typeface="+mj-lt"/>
              </a:rPr>
              <a:t>Who </a:t>
            </a:r>
            <a:r>
              <a:rPr lang="en-US" altLang="en-US" dirty="0">
                <a:latin typeface="+mj-lt"/>
              </a:rPr>
              <a:t>is involved in managing change</a:t>
            </a:r>
          </a:p>
          <a:p>
            <a:r>
              <a:rPr lang="en-US" altLang="en-US" dirty="0">
                <a:latin typeface="+mj-lt"/>
              </a:rPr>
              <a:t>Change management and project management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827571"/>
          </a:xfrm>
        </p:spPr>
        <p:txBody>
          <a:bodyPr/>
          <a:lstStyle/>
          <a:p>
            <a:r>
              <a:rPr lang="en-US" altLang="en-US" b="1" dirty="0"/>
              <a:t>Change management is: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Management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1378226"/>
            <a:ext cx="11065565" cy="49781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599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749" y="365125"/>
            <a:ext cx="10809051" cy="1325563"/>
          </a:xfrm>
        </p:spPr>
        <p:txBody>
          <a:bodyPr/>
          <a:lstStyle/>
          <a:p>
            <a:r>
              <a:rPr lang="en-US" altLang="en-US" b="1" dirty="0" smtClean="0"/>
              <a:t>The right amount…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563" indent="-228563" defTabSz="914256">
              <a:defRPr/>
            </a:pPr>
            <a:r>
              <a:rPr lang="en-US" sz="2400" dirty="0">
                <a:latin typeface="+mj-lt"/>
              </a:rPr>
              <a:t>How much </a:t>
            </a:r>
            <a:r>
              <a:rPr lang="en-US" sz="2400" b="1" i="1" dirty="0">
                <a:solidFill>
                  <a:srgbClr val="342A86"/>
                </a:solidFill>
                <a:latin typeface="+mj-lt"/>
              </a:rPr>
              <a:t>project management </a:t>
            </a:r>
            <a:r>
              <a:rPr lang="en-US" sz="2400" dirty="0">
                <a:latin typeface="+mj-lt"/>
              </a:rPr>
              <a:t>is needed?</a:t>
            </a:r>
          </a:p>
          <a:p>
            <a:pPr marL="0" indent="0" defTabSz="914256">
              <a:buNone/>
              <a:defRPr/>
            </a:pPr>
            <a:endParaRPr lang="en-US" sz="2400" dirty="0">
              <a:latin typeface="+mj-lt"/>
            </a:endParaRPr>
          </a:p>
          <a:p>
            <a:pPr marL="502920" lvl="1" indent="-228563" defTabSz="914256">
              <a:buFont typeface="Open Sans" panose="020B0604020202020204" pitchFamily="34" charset="0"/>
              <a:buChar char="–"/>
              <a:defRPr/>
            </a:pPr>
            <a:r>
              <a:rPr lang="en-US" sz="2000" dirty="0">
                <a:latin typeface="+mj-lt"/>
              </a:rPr>
              <a:t>Depends on the complexity and degree of change to processes, systems, organization structure and job roles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563" indent="-228563" defTabSz="914256">
              <a:defRPr/>
            </a:pPr>
            <a:r>
              <a:rPr lang="en-US" sz="2400" dirty="0">
                <a:latin typeface="+mj-lt"/>
              </a:rPr>
              <a:t>How much </a:t>
            </a:r>
            <a:r>
              <a:rPr lang="en-US" sz="2400" b="1" i="1" dirty="0">
                <a:solidFill>
                  <a:srgbClr val="342A86"/>
                </a:solidFill>
                <a:latin typeface="+mj-lt"/>
              </a:rPr>
              <a:t>change management</a:t>
            </a:r>
            <a:r>
              <a:rPr lang="en-US" sz="2400" dirty="0">
                <a:solidFill>
                  <a:srgbClr val="342A86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is needed?</a:t>
            </a:r>
          </a:p>
          <a:p>
            <a:pPr marL="0" indent="0" defTabSz="914256">
              <a:buNone/>
              <a:defRPr/>
            </a:pPr>
            <a:endParaRPr lang="en-US" sz="2400" dirty="0">
              <a:latin typeface="+mj-lt"/>
            </a:endParaRPr>
          </a:p>
          <a:p>
            <a:pPr marL="502920" lvl="1" indent="-228563" defTabSz="914256">
              <a:buFont typeface="Open Sans" panose="020B0604020202020204" pitchFamily="34" charset="0"/>
              <a:buChar char="–"/>
              <a:defRPr/>
            </a:pPr>
            <a:r>
              <a:rPr lang="en-US" sz="2000" dirty="0">
                <a:latin typeface="+mj-lt"/>
              </a:rPr>
              <a:t>Depends on the amount of disruption created in individual employees’ day-to-day work and the organization attributes like culture, value system and history with past changes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Management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When do you start change management?</a:t>
            </a:r>
            <a:endParaRPr lang="en-US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Management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667" y="2663251"/>
            <a:ext cx="4436724" cy="271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98" y="404037"/>
            <a:ext cx="10515600" cy="833480"/>
          </a:xfrm>
        </p:spPr>
        <p:txBody>
          <a:bodyPr/>
          <a:lstStyle/>
          <a:p>
            <a:r>
              <a:rPr lang="en-US" alt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4595"/>
            <a:ext cx="10515600" cy="4632368"/>
          </a:xfrm>
          <a:solidFill>
            <a:schemeClr val="accent3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>
                <a:latin typeface="+mj-lt"/>
              </a:rPr>
              <a:t>Change management focuses on the ‘people side’ of organizational </a:t>
            </a:r>
            <a:r>
              <a:rPr lang="en-US" altLang="en-US" dirty="0" smtClean="0">
                <a:latin typeface="+mj-lt"/>
              </a:rPr>
              <a:t>change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en-US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>
                <a:latin typeface="+mj-lt"/>
              </a:rPr>
              <a:t>Change management involves both an individual and an organizational </a:t>
            </a:r>
            <a:r>
              <a:rPr lang="en-US" altLang="en-US" dirty="0" smtClean="0">
                <a:latin typeface="+mj-lt"/>
              </a:rPr>
              <a:t>perspective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en-US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>
                <a:latin typeface="+mj-lt"/>
              </a:rPr>
              <a:t>Change management requires action and involvement by leaders and managers throughout the </a:t>
            </a:r>
            <a:r>
              <a:rPr lang="en-US" altLang="en-US" dirty="0" smtClean="0">
                <a:latin typeface="+mj-lt"/>
              </a:rPr>
              <a:t>organization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en-US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>
                <a:latin typeface="+mj-lt"/>
              </a:rPr>
              <a:t>Change management and project management are both tools that support project benefit realization – project management is the ‘technical’ side and change management is the ‘people’ </a:t>
            </a:r>
            <a:r>
              <a:rPr lang="en-US" altLang="en-US" dirty="0" smtClean="0">
                <a:latin typeface="+mj-lt"/>
              </a:rPr>
              <a:t>side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en-US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>
                <a:latin typeface="+mj-lt"/>
              </a:rPr>
              <a:t>Change management is most effective when it is launched at the beginning of a project and integrated into the project activities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Management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1665-C64F-4BDA-B2DE-442D706057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325258" y="1544068"/>
            <a:ext cx="3541486" cy="3769865"/>
            <a:chOff x="4325258" y="1229517"/>
            <a:chExt cx="3541486" cy="3769865"/>
          </a:xfrm>
        </p:grpSpPr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7DC8B409-5FAC-4539-B25A-26BE925A48AF}"/>
                </a:ext>
              </a:extLst>
            </p:cNvPr>
            <p:cNvSpPr/>
            <p:nvPr/>
          </p:nvSpPr>
          <p:spPr>
            <a:xfrm>
              <a:off x="4792319" y="2392018"/>
              <a:ext cx="2607364" cy="2607364"/>
            </a:xfrm>
            <a:prstGeom prst="diamond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91498E2F-539C-46D3-AF7C-BB1DAE76B114}"/>
                </a:ext>
              </a:extLst>
            </p:cNvPr>
            <p:cNvSpPr/>
            <p:nvPr/>
          </p:nvSpPr>
          <p:spPr>
            <a:xfrm>
              <a:off x="4325258" y="1229517"/>
              <a:ext cx="3541486" cy="3541486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FA061601-468D-486D-B8EE-42BD1BE3A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30403"/>
            <a:ext cx="9144000" cy="997196"/>
          </a:xfrm>
        </p:spPr>
        <p:txBody>
          <a:bodyPr lIns="0" tIns="0" rIns="0" bIns="0" anchor="ctr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Thank You</a:t>
            </a:r>
            <a:endParaRPr lang="en-US" sz="7200" dirty="0">
              <a:solidFill>
                <a:schemeClr val="accent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564" y="6105237"/>
            <a:ext cx="332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Office of Management Services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69502" y="6105237"/>
            <a:ext cx="3563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omspmteam@dbhds.Virginia.gov</a:t>
            </a:r>
          </a:p>
        </p:txBody>
      </p:sp>
    </p:spTree>
    <p:extLst>
      <p:ext uri="{BB962C8B-B14F-4D97-AF65-F5344CB8AC3E}">
        <p14:creationId xmlns:p14="http://schemas.microsoft.com/office/powerpoint/2010/main" val="22176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294" y="365125"/>
            <a:ext cx="10828506" cy="1325563"/>
          </a:xfrm>
        </p:spPr>
        <p:txBody>
          <a:bodyPr/>
          <a:lstStyle/>
          <a:p>
            <a:r>
              <a:rPr lang="en-US" altLang="en-US" b="1" dirty="0"/>
              <a:t>Change management is: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latin typeface="+mj-lt"/>
              </a:rPr>
              <a:t>The process, tools and techniques to manage the people side of change to achieve the required business results.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Management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2957208"/>
            <a:ext cx="5715000" cy="33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365125"/>
            <a:ext cx="11018520" cy="1325563"/>
          </a:xfrm>
        </p:spPr>
        <p:txBody>
          <a:bodyPr/>
          <a:lstStyle/>
          <a:p>
            <a:r>
              <a:rPr lang="en-US" altLang="en-US" b="1" dirty="0" smtClean="0"/>
              <a:t>Change management is like project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endParaRPr lang="en-US" altLang="en-US" dirty="0" smtClean="0">
              <a:latin typeface="+mj-lt"/>
            </a:endParaRPr>
          </a:p>
          <a:p>
            <a:r>
              <a:rPr lang="en-US" altLang="en-US" dirty="0" smtClean="0">
                <a:latin typeface="+mj-lt"/>
              </a:rPr>
              <a:t>Both </a:t>
            </a:r>
            <a:r>
              <a:rPr lang="en-US" altLang="en-US" dirty="0">
                <a:latin typeface="+mj-lt"/>
              </a:rPr>
              <a:t>aim to deliver value to the business by supporting initiatives and </a:t>
            </a:r>
            <a:r>
              <a:rPr lang="en-US" altLang="en-US" dirty="0" smtClean="0">
                <a:latin typeface="+mj-lt"/>
              </a:rPr>
              <a:t>projects</a:t>
            </a:r>
          </a:p>
          <a:p>
            <a:r>
              <a:rPr lang="en-US" altLang="en-US" dirty="0" smtClean="0">
                <a:latin typeface="+mj-lt"/>
              </a:rPr>
              <a:t>However</a:t>
            </a:r>
            <a:r>
              <a:rPr lang="en-US" altLang="en-US" dirty="0">
                <a:latin typeface="+mj-lt"/>
              </a:rPr>
              <a:t>, it is the ‘people side’ of </a:t>
            </a:r>
            <a:r>
              <a:rPr lang="en-US" altLang="en-US" dirty="0" smtClean="0">
                <a:latin typeface="+mj-lt"/>
              </a:rPr>
              <a:t>change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Management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1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680" y="365125"/>
            <a:ext cx="10866120" cy="1325563"/>
          </a:xfrm>
        </p:spPr>
        <p:txBody>
          <a:bodyPr/>
          <a:lstStyle/>
          <a:p>
            <a:r>
              <a:rPr lang="en-US" altLang="en-US" b="1" dirty="0" err="1"/>
              <a:t>Prosci</a:t>
            </a:r>
            <a:r>
              <a:rPr lang="en-US" altLang="en-US" sz="2800" b="1" baseline="90000" dirty="0"/>
              <a:t>®</a:t>
            </a:r>
            <a:r>
              <a:rPr lang="en-US" altLang="en-US" b="1" dirty="0"/>
              <a:t> PCT</a:t>
            </a:r>
            <a:r>
              <a:rPr lang="en-US" altLang="en-US" sz="2800" b="1" baseline="92000" dirty="0"/>
              <a:t>TM</a:t>
            </a:r>
            <a:r>
              <a:rPr lang="en-US" altLang="en-US" b="1" dirty="0"/>
              <a:t> Model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619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b="1" dirty="0">
                <a:solidFill>
                  <a:srgbClr val="333399"/>
                </a:solidFill>
                <a:latin typeface="+mj-lt"/>
              </a:rPr>
              <a:t>Leadership / Sponsorship </a:t>
            </a:r>
            <a:r>
              <a:rPr lang="en-US" altLang="en-US" dirty="0">
                <a:latin typeface="+mj-lt"/>
              </a:rPr>
              <a:t>provides guidance and governance</a:t>
            </a:r>
          </a:p>
          <a:p>
            <a:pPr>
              <a:lnSpc>
                <a:spcPct val="80000"/>
              </a:lnSpc>
            </a:pPr>
            <a:endParaRPr lang="en-US" altLang="en-US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altLang="en-US" b="1" dirty="0">
                <a:solidFill>
                  <a:srgbClr val="333399"/>
                </a:solidFill>
                <a:latin typeface="+mj-lt"/>
              </a:rPr>
              <a:t>Project Management </a:t>
            </a:r>
            <a:r>
              <a:rPr lang="en-US" altLang="en-US" dirty="0">
                <a:latin typeface="+mj-lt"/>
              </a:rPr>
              <a:t>gives structure to the technical side of the change</a:t>
            </a:r>
          </a:p>
          <a:p>
            <a:pPr>
              <a:lnSpc>
                <a:spcPct val="80000"/>
              </a:lnSpc>
            </a:pPr>
            <a:endParaRPr lang="en-US" altLang="en-US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altLang="en-US" b="1" dirty="0">
                <a:solidFill>
                  <a:srgbClr val="333399"/>
                </a:solidFill>
                <a:latin typeface="+mj-lt"/>
              </a:rPr>
              <a:t>Change Management </a:t>
            </a:r>
            <a:r>
              <a:rPr lang="en-US" altLang="en-US" dirty="0">
                <a:latin typeface="+mj-lt"/>
              </a:rPr>
              <a:t>supports the people side of the change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2C360423-6573-49C2-9F30-6C97C23043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941" y="1825626"/>
            <a:ext cx="3926118" cy="346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200" y="5950226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b="1" i="1" dirty="0">
                <a:latin typeface="+mj-lt"/>
              </a:rPr>
              <a:t>All three elements must be present for project success</a:t>
            </a:r>
          </a:p>
        </p:txBody>
      </p:sp>
    </p:spTree>
    <p:extLst>
      <p:ext uri="{BB962C8B-B14F-4D97-AF65-F5344CB8AC3E}">
        <p14:creationId xmlns:p14="http://schemas.microsoft.com/office/powerpoint/2010/main" val="36418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83" y="365125"/>
            <a:ext cx="10867417" cy="1325563"/>
          </a:xfrm>
        </p:spPr>
        <p:txBody>
          <a:bodyPr>
            <a:normAutofit/>
          </a:bodyPr>
          <a:lstStyle/>
          <a:p>
            <a:r>
              <a:rPr lang="en-US" altLang="en-US" b="1" dirty="0"/>
              <a:t>Organizational change can be represented as three states of change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Office of Management Services</a:t>
            </a:r>
            <a:endParaRPr lang="en-US" b="1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6AA829-529D-43B4-B730-342BDAF9D728}"/>
              </a:ext>
            </a:extLst>
          </p:cNvPr>
          <p:cNvSpPr/>
          <p:nvPr/>
        </p:nvSpPr>
        <p:spPr>
          <a:xfrm>
            <a:off x="2372212" y="4222750"/>
            <a:ext cx="2093914" cy="965200"/>
          </a:xfrm>
          <a:prstGeom prst="rect">
            <a:avLst/>
          </a:prstGeom>
          <a:solidFill>
            <a:srgbClr val="D7172F"/>
          </a:solidFill>
          <a:ln w="6350">
            <a:noFill/>
          </a:ln>
        </p:spPr>
        <p:txBody>
          <a:bodyPr wrap="square" lIns="182880" tIns="91440" rIns="182880" bIns="91440" anchor="ctr" anchorCtr="0">
            <a:no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Current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State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74CCEA-C104-402B-8009-4C50FF279EB3}"/>
              </a:ext>
            </a:extLst>
          </p:cNvPr>
          <p:cNvSpPr/>
          <p:nvPr/>
        </p:nvSpPr>
        <p:spPr>
          <a:xfrm>
            <a:off x="4600574" y="4222750"/>
            <a:ext cx="2093914" cy="965200"/>
          </a:xfrm>
          <a:prstGeom prst="rect">
            <a:avLst/>
          </a:prstGeom>
          <a:solidFill>
            <a:srgbClr val="FFC508"/>
          </a:solidFill>
          <a:ln w="6350">
            <a:noFill/>
          </a:ln>
        </p:spPr>
        <p:txBody>
          <a:bodyPr wrap="square" lIns="182880" tIns="91440" rIns="182880" bIns="91440" anchor="ctr" anchorCtr="0">
            <a:no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Transition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State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7C7F24-FC6D-4D2A-A63A-02BB55F03F3C}"/>
              </a:ext>
            </a:extLst>
          </p:cNvPr>
          <p:cNvSpPr/>
          <p:nvPr/>
        </p:nvSpPr>
        <p:spPr>
          <a:xfrm>
            <a:off x="6819898" y="4222750"/>
            <a:ext cx="2093914" cy="965200"/>
          </a:xfrm>
          <a:prstGeom prst="rect">
            <a:avLst/>
          </a:prstGeom>
          <a:solidFill>
            <a:srgbClr val="8AC53E"/>
          </a:solidFill>
          <a:ln w="6350">
            <a:noFill/>
          </a:ln>
        </p:spPr>
        <p:txBody>
          <a:bodyPr wrap="square" lIns="182880" tIns="91440" rIns="182880" bIns="91440" anchor="ctr" anchorCtr="0">
            <a:no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Future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State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D76DA1-D575-44D7-BF3A-2E8A3949112A}"/>
              </a:ext>
            </a:extLst>
          </p:cNvPr>
          <p:cNvSpPr/>
          <p:nvPr/>
        </p:nvSpPr>
        <p:spPr>
          <a:xfrm>
            <a:off x="2372212" y="2012950"/>
            <a:ext cx="2093914" cy="965200"/>
          </a:xfrm>
          <a:prstGeom prst="rect">
            <a:avLst/>
          </a:prstGeom>
          <a:solidFill>
            <a:srgbClr val="D7172F"/>
          </a:solidFill>
          <a:ln w="6350">
            <a:noFill/>
          </a:ln>
        </p:spPr>
        <p:txBody>
          <a:bodyPr wrap="square" lIns="182880" tIns="91440" rIns="182880" bIns="91440" anchor="ctr" anchorCtr="0">
            <a:no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Current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State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3A71E-1A63-45E6-BD53-72E0D5E50294}"/>
              </a:ext>
            </a:extLst>
          </p:cNvPr>
          <p:cNvSpPr/>
          <p:nvPr/>
        </p:nvSpPr>
        <p:spPr>
          <a:xfrm>
            <a:off x="4600574" y="2012950"/>
            <a:ext cx="2093914" cy="965200"/>
          </a:xfrm>
          <a:prstGeom prst="rect">
            <a:avLst/>
          </a:prstGeom>
          <a:solidFill>
            <a:srgbClr val="FFC508"/>
          </a:solidFill>
          <a:ln w="6350">
            <a:noFill/>
          </a:ln>
        </p:spPr>
        <p:txBody>
          <a:bodyPr wrap="square" lIns="182880" tIns="91440" rIns="182880" bIns="91440" anchor="ctr" anchorCtr="0">
            <a:no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Transition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State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D99471-1B1A-4201-967C-F2EF71FE6A7F}"/>
              </a:ext>
            </a:extLst>
          </p:cNvPr>
          <p:cNvSpPr/>
          <p:nvPr/>
        </p:nvSpPr>
        <p:spPr>
          <a:xfrm>
            <a:off x="6819898" y="2012950"/>
            <a:ext cx="2093914" cy="965200"/>
          </a:xfrm>
          <a:prstGeom prst="rect">
            <a:avLst/>
          </a:prstGeom>
          <a:solidFill>
            <a:srgbClr val="8AC53E"/>
          </a:solidFill>
          <a:ln w="6350">
            <a:noFill/>
          </a:ln>
        </p:spPr>
        <p:txBody>
          <a:bodyPr wrap="square" lIns="182880" tIns="91440" rIns="182880" bIns="91440" anchor="ctr" anchorCtr="0">
            <a:no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Future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State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C3143650-2105-4AEE-9861-295096F34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83" y="2295461"/>
            <a:ext cx="17796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+mj-lt"/>
              </a:rPr>
              <a:t>Organization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6F01D488-85F7-4EF7-BF85-3B7956856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85" y="4505261"/>
            <a:ext cx="14013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+mj-lt"/>
              </a:rPr>
              <a:t>Individual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3B4E8764-5D5B-434A-8BEB-E4ABE3119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63" y="3389313"/>
            <a:ext cx="209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+mj-lt"/>
              </a:rPr>
              <a:t>How I do my </a:t>
            </a:r>
            <a:br>
              <a:rPr lang="en-US" altLang="en-US" sz="1600" b="1" dirty="0">
                <a:solidFill>
                  <a:srgbClr val="000000"/>
                </a:solidFill>
                <a:latin typeface="+mj-lt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+mj-lt"/>
              </a:rPr>
              <a:t>job today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8EAAC4A9-D6E6-40E3-9EB1-3C49AA4EC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5" y="3142804"/>
            <a:ext cx="20923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+mj-lt"/>
              </a:rPr>
              <a:t>How I will do my job after the change is implemented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3B4E8764-5D5B-434A-8BEB-E4ABE3119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574" y="3365032"/>
            <a:ext cx="2219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000000"/>
                </a:solidFill>
                <a:latin typeface="+mj-lt"/>
              </a:rPr>
              <a:t>Making the needed changes</a:t>
            </a:r>
            <a:endParaRPr lang="en-US" altLang="en-US" sz="16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50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71" y="365125"/>
            <a:ext cx="11423372" cy="1325563"/>
          </a:xfrm>
        </p:spPr>
        <p:txBody>
          <a:bodyPr/>
          <a:lstStyle/>
          <a:p>
            <a:r>
              <a:rPr lang="en-US" altLang="en-US" b="1" dirty="0"/>
              <a:t>There are consequences of not managing the people side of change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Management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C6E382E-B385-4656-88C3-A4FC565DA5EA}"/>
              </a:ext>
            </a:extLst>
          </p:cNvPr>
          <p:cNvSpPr txBox="1">
            <a:spLocks noChangeArrowheads="1"/>
          </p:cNvSpPr>
          <p:nvPr/>
        </p:nvSpPr>
        <p:spPr>
          <a:xfrm>
            <a:off x="488950" y="1802296"/>
            <a:ext cx="5116720" cy="4171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 smtClean="0">
                <a:latin typeface="+mj-lt"/>
              </a:rPr>
              <a:t>Passive resistance</a:t>
            </a:r>
          </a:p>
          <a:p>
            <a:pPr lvl="1"/>
            <a:r>
              <a:rPr lang="en-US" altLang="en-US" sz="2000" dirty="0" smtClean="0">
                <a:latin typeface="+mj-lt"/>
              </a:rPr>
              <a:t>Ignoring</a:t>
            </a:r>
          </a:p>
          <a:p>
            <a:pPr lvl="1"/>
            <a:r>
              <a:rPr lang="en-US" altLang="en-US" sz="2000" dirty="0" smtClean="0">
                <a:latin typeface="+mj-lt"/>
              </a:rPr>
              <a:t>Non-participation</a:t>
            </a:r>
          </a:p>
          <a:p>
            <a:pPr lvl="1"/>
            <a:r>
              <a:rPr lang="en-US" altLang="en-US" sz="2000" dirty="0" smtClean="0">
                <a:latin typeface="+mj-lt"/>
              </a:rPr>
              <a:t>Procrastination</a:t>
            </a:r>
          </a:p>
          <a:p>
            <a:pPr lvl="1"/>
            <a:r>
              <a:rPr lang="en-US" altLang="en-US" sz="2000" dirty="0" smtClean="0">
                <a:latin typeface="+mj-lt"/>
              </a:rPr>
              <a:t>Mishandling</a:t>
            </a:r>
          </a:p>
          <a:p>
            <a:pPr marL="457200" lvl="1" indent="0">
              <a:buNone/>
            </a:pPr>
            <a:endParaRPr lang="en-US" altLang="en-US" sz="2000" dirty="0" smtClean="0">
              <a:latin typeface="+mj-lt"/>
            </a:endParaRPr>
          </a:p>
          <a:p>
            <a:r>
              <a:rPr lang="en-US" altLang="en-US" sz="2000" b="1" dirty="0" smtClean="0">
                <a:latin typeface="+mj-lt"/>
              </a:rPr>
              <a:t>Active resistance </a:t>
            </a:r>
            <a:endParaRPr lang="en-US" altLang="en-US" sz="2000" b="1" dirty="0" smtClean="0">
              <a:latin typeface="+mj-lt"/>
            </a:endParaRPr>
          </a:p>
          <a:p>
            <a:pPr lvl="1"/>
            <a:r>
              <a:rPr lang="en-US" altLang="en-US" sz="2000" dirty="0" smtClean="0">
                <a:latin typeface="+mj-lt"/>
              </a:rPr>
              <a:t>Arguing</a:t>
            </a:r>
          </a:p>
          <a:p>
            <a:pPr lvl="1"/>
            <a:r>
              <a:rPr lang="en-US" altLang="en-US" sz="2000" dirty="0" smtClean="0">
                <a:latin typeface="+mj-lt"/>
              </a:rPr>
              <a:t>Ridiculing</a:t>
            </a:r>
          </a:p>
          <a:p>
            <a:pPr lvl="1"/>
            <a:r>
              <a:rPr lang="en-US" altLang="en-US" sz="2000" dirty="0" smtClean="0">
                <a:latin typeface="+mj-lt"/>
              </a:rPr>
              <a:t>Distorting</a:t>
            </a:r>
          </a:p>
          <a:p>
            <a:pPr lvl="1"/>
            <a:r>
              <a:rPr lang="en-US" altLang="en-US" sz="2000" dirty="0" smtClean="0">
                <a:latin typeface="+mj-lt"/>
              </a:rPr>
              <a:t>Blocking</a:t>
            </a:r>
            <a:endParaRPr lang="en-US" altLang="en-US" sz="2000" dirty="0" smtClean="0">
              <a:latin typeface="+mj-lt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D3C2FE7-10FC-4B36-BCA4-B5C0A0FD6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690688"/>
            <a:ext cx="5420139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2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Primary Reasons for Applying </a:t>
            </a:r>
            <a:br>
              <a:rPr lang="en-US" altLang="en-US" b="1" dirty="0"/>
            </a:br>
            <a:r>
              <a:rPr lang="en-US" altLang="en-US" b="1" dirty="0"/>
              <a:t>Change Management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Management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600B424-1E88-45ED-8D3A-01BAAFDFF35E}"/>
              </a:ext>
            </a:extLst>
          </p:cNvPr>
          <p:cNvCxnSpPr/>
          <p:nvPr/>
        </p:nvCxnSpPr>
        <p:spPr>
          <a:xfrm flipV="1">
            <a:off x="5512904" y="1751013"/>
            <a:ext cx="0" cy="39751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C3CCAD-3616-44F9-A479-0D558CADEA15}"/>
              </a:ext>
            </a:extLst>
          </p:cNvPr>
          <p:cNvCxnSpPr/>
          <p:nvPr/>
        </p:nvCxnSpPr>
        <p:spPr>
          <a:xfrm>
            <a:off x="228600" y="3738563"/>
            <a:ext cx="515178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1583BA-D5B0-44D8-AC42-2DB7D14954DC}"/>
              </a:ext>
            </a:extLst>
          </p:cNvPr>
          <p:cNvCxnSpPr/>
          <p:nvPr/>
        </p:nvCxnSpPr>
        <p:spPr>
          <a:xfrm>
            <a:off x="5724939" y="3738563"/>
            <a:ext cx="523460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">
            <a:extLst>
              <a:ext uri="{FF2B5EF4-FFF2-40B4-BE49-F238E27FC236}">
                <a16:creationId xmlns:a16="http://schemas.microsoft.com/office/drawing/2014/main" id="{AEA29951-B5A7-4246-AE27-D4F1667EF6F1}"/>
              </a:ext>
            </a:extLst>
          </p:cNvPr>
          <p:cNvGrpSpPr>
            <a:grpSpLocks/>
          </p:cNvGrpSpPr>
          <p:nvPr/>
        </p:nvGrpSpPr>
        <p:grpSpPr bwMode="auto">
          <a:xfrm>
            <a:off x="649357" y="2243138"/>
            <a:ext cx="4651512" cy="811212"/>
            <a:chOff x="460241" y="2243089"/>
            <a:chExt cx="3938275" cy="81134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A5F76AC-3F3A-497E-A3C9-231B0362AF11}"/>
                </a:ext>
              </a:extLst>
            </p:cNvPr>
            <p:cNvSpPr/>
            <p:nvPr/>
          </p:nvSpPr>
          <p:spPr>
            <a:xfrm>
              <a:off x="1487272" y="2325652"/>
              <a:ext cx="2911244" cy="646216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342A86"/>
                  </a:solidFill>
                  <a:latin typeface="Calibri"/>
                  <a:cs typeface="+mn-cs"/>
                </a:rPr>
                <a:t>Increase</a:t>
              </a:r>
              <a:r>
                <a:rPr lang="en-US" sz="1800" dirty="0">
                  <a:solidFill>
                    <a:prstClr val="black"/>
                  </a:solidFill>
                  <a:latin typeface="Calibri"/>
                  <a:cs typeface="+mn-cs"/>
                </a:rPr>
                <a:t> probability of project success</a:t>
              </a:r>
            </a:p>
          </p:txBody>
        </p:sp>
        <p:pic>
          <p:nvPicPr>
            <p:cNvPr id="32" name="Picture 3">
              <a:extLst>
                <a:ext uri="{FF2B5EF4-FFF2-40B4-BE49-F238E27FC236}">
                  <a16:creationId xmlns:a16="http://schemas.microsoft.com/office/drawing/2014/main" id="{F2A6D32B-4EA0-41D0-BB52-64923AF92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41" y="2243089"/>
              <a:ext cx="854044" cy="81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14">
            <a:extLst>
              <a:ext uri="{FF2B5EF4-FFF2-40B4-BE49-F238E27FC236}">
                <a16:creationId xmlns:a16="http://schemas.microsoft.com/office/drawing/2014/main" id="{922C9C73-25C6-4F87-9401-C705BDE88587}"/>
              </a:ext>
            </a:extLst>
          </p:cNvPr>
          <p:cNvGrpSpPr>
            <a:grpSpLocks/>
          </p:cNvGrpSpPr>
          <p:nvPr/>
        </p:nvGrpSpPr>
        <p:grpSpPr bwMode="auto">
          <a:xfrm>
            <a:off x="6038849" y="4303713"/>
            <a:ext cx="4589393" cy="793750"/>
            <a:chOff x="5076454" y="4303713"/>
            <a:chExt cx="3838945" cy="79375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30CBF2-C01B-4AF9-B8C1-3FF540998D49}"/>
                </a:ext>
              </a:extLst>
            </p:cNvPr>
            <p:cNvSpPr/>
            <p:nvPr/>
          </p:nvSpPr>
          <p:spPr>
            <a:xfrm>
              <a:off x="6038572" y="4376738"/>
              <a:ext cx="2876827" cy="647700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342A86"/>
                  </a:solidFill>
                  <a:latin typeface="Calibri"/>
                  <a:cs typeface="+mn-cs"/>
                </a:rPr>
                <a:t>Build</a:t>
              </a:r>
              <a:r>
                <a:rPr lang="en-US" sz="1800" dirty="0">
                  <a:solidFill>
                    <a:prstClr val="black"/>
                  </a:solidFill>
                  <a:latin typeface="Calibri"/>
                  <a:cs typeface="+mn-cs"/>
                </a:rPr>
                <a:t> change competency into the organization</a:t>
              </a: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A470C302-BB67-481C-B298-5D23F95C4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6454" y="4303713"/>
              <a:ext cx="712857" cy="793750"/>
            </a:xfrm>
            <a:custGeom>
              <a:avLst/>
              <a:gdLst>
                <a:gd name="T0" fmla="*/ 264 w 283"/>
                <a:gd name="T1" fmla="*/ 147 h 316"/>
                <a:gd name="T2" fmla="*/ 262 w 283"/>
                <a:gd name="T3" fmla="*/ 115 h 316"/>
                <a:gd name="T4" fmla="*/ 283 w 283"/>
                <a:gd name="T5" fmla="*/ 89 h 316"/>
                <a:gd name="T6" fmla="*/ 255 w 283"/>
                <a:gd name="T7" fmla="*/ 57 h 316"/>
                <a:gd name="T8" fmla="*/ 251 w 283"/>
                <a:gd name="T9" fmla="*/ 24 h 316"/>
                <a:gd name="T10" fmla="*/ 209 w 283"/>
                <a:gd name="T11" fmla="*/ 21 h 316"/>
                <a:gd name="T12" fmla="*/ 182 w 283"/>
                <a:gd name="T13" fmla="*/ 0 h 316"/>
                <a:gd name="T14" fmla="*/ 151 w 283"/>
                <a:gd name="T15" fmla="*/ 28 h 316"/>
                <a:gd name="T16" fmla="*/ 126 w 283"/>
                <a:gd name="T17" fmla="*/ 23 h 316"/>
                <a:gd name="T18" fmla="*/ 122 w 283"/>
                <a:gd name="T19" fmla="*/ 56 h 316"/>
                <a:gd name="T20" fmla="*/ 94 w 283"/>
                <a:gd name="T21" fmla="*/ 88 h 316"/>
                <a:gd name="T22" fmla="*/ 115 w 283"/>
                <a:gd name="T23" fmla="*/ 114 h 316"/>
                <a:gd name="T24" fmla="*/ 114 w 283"/>
                <a:gd name="T25" fmla="*/ 146 h 316"/>
                <a:gd name="T26" fmla="*/ 136 w 283"/>
                <a:gd name="T27" fmla="*/ 169 h 316"/>
                <a:gd name="T28" fmla="*/ 168 w 283"/>
                <a:gd name="T29" fmla="*/ 168 h 316"/>
                <a:gd name="T30" fmla="*/ 195 w 283"/>
                <a:gd name="T31" fmla="*/ 188 h 316"/>
                <a:gd name="T32" fmla="*/ 226 w 283"/>
                <a:gd name="T33" fmla="*/ 161 h 316"/>
                <a:gd name="T34" fmla="*/ 228 w 283"/>
                <a:gd name="T35" fmla="*/ 144 h 316"/>
                <a:gd name="T36" fmla="*/ 196 w 283"/>
                <a:gd name="T37" fmla="*/ 158 h 316"/>
                <a:gd name="T38" fmla="*/ 183 w 283"/>
                <a:gd name="T39" fmla="*/ 176 h 316"/>
                <a:gd name="T40" fmla="*/ 177 w 283"/>
                <a:gd name="T41" fmla="*/ 157 h 316"/>
                <a:gd name="T42" fmla="*/ 138 w 283"/>
                <a:gd name="T43" fmla="*/ 156 h 316"/>
                <a:gd name="T44" fmla="*/ 127 w 283"/>
                <a:gd name="T45" fmla="*/ 147 h 316"/>
                <a:gd name="T46" fmla="*/ 136 w 283"/>
                <a:gd name="T47" fmla="*/ 130 h 316"/>
                <a:gd name="T48" fmla="*/ 108 w 283"/>
                <a:gd name="T49" fmla="*/ 102 h 316"/>
                <a:gd name="T50" fmla="*/ 108 w 283"/>
                <a:gd name="T51" fmla="*/ 88 h 316"/>
                <a:gd name="T52" fmla="*/ 136 w 283"/>
                <a:gd name="T53" fmla="*/ 60 h 316"/>
                <a:gd name="T54" fmla="*/ 128 w 283"/>
                <a:gd name="T55" fmla="*/ 42 h 316"/>
                <a:gd name="T56" fmla="*/ 150 w 283"/>
                <a:gd name="T57" fmla="*/ 46 h 316"/>
                <a:gd name="T58" fmla="*/ 182 w 283"/>
                <a:gd name="T59" fmla="*/ 32 h 316"/>
                <a:gd name="T60" fmla="*/ 195 w 283"/>
                <a:gd name="T61" fmla="*/ 13 h 316"/>
                <a:gd name="T62" fmla="*/ 201 w 283"/>
                <a:gd name="T63" fmla="*/ 32 h 316"/>
                <a:gd name="T64" fmla="*/ 240 w 283"/>
                <a:gd name="T65" fmla="*/ 33 h 316"/>
                <a:gd name="T66" fmla="*/ 250 w 283"/>
                <a:gd name="T67" fmla="*/ 43 h 316"/>
                <a:gd name="T68" fmla="*/ 251 w 283"/>
                <a:gd name="T69" fmla="*/ 82 h 316"/>
                <a:gd name="T70" fmla="*/ 270 w 283"/>
                <a:gd name="T71" fmla="*/ 88 h 316"/>
                <a:gd name="T72" fmla="*/ 252 w 283"/>
                <a:gd name="T73" fmla="*/ 102 h 316"/>
                <a:gd name="T74" fmla="*/ 238 w 283"/>
                <a:gd name="T75" fmla="*/ 134 h 316"/>
                <a:gd name="T76" fmla="*/ 250 w 283"/>
                <a:gd name="T77" fmla="*/ 147 h 316"/>
                <a:gd name="T78" fmla="*/ 228 w 283"/>
                <a:gd name="T79" fmla="*/ 144 h 316"/>
                <a:gd name="T80" fmla="*/ 188 w 283"/>
                <a:gd name="T81" fmla="*/ 142 h 316"/>
                <a:gd name="T82" fmla="*/ 188 w 283"/>
                <a:gd name="T83" fmla="*/ 128 h 316"/>
                <a:gd name="T84" fmla="*/ 222 w 283"/>
                <a:gd name="T85" fmla="*/ 95 h 316"/>
                <a:gd name="T86" fmla="*/ 23 w 283"/>
                <a:gd name="T87" fmla="*/ 233 h 316"/>
                <a:gd name="T88" fmla="*/ 4 w 283"/>
                <a:gd name="T89" fmla="*/ 206 h 316"/>
                <a:gd name="T90" fmla="*/ 85 w 283"/>
                <a:gd name="T91" fmla="*/ 56 h 316"/>
                <a:gd name="T92" fmla="*/ 91 w 283"/>
                <a:gd name="T93" fmla="*/ 68 h 316"/>
                <a:gd name="T94" fmla="*/ 16 w 283"/>
                <a:gd name="T95" fmla="*/ 212 h 316"/>
                <a:gd name="T96" fmla="*/ 37 w 283"/>
                <a:gd name="T97" fmla="*/ 220 h 316"/>
                <a:gd name="T98" fmla="*/ 87 w 283"/>
                <a:gd name="T99" fmla="*/ 272 h 316"/>
                <a:gd name="T100" fmla="*/ 192 w 283"/>
                <a:gd name="T101" fmla="*/ 224 h 316"/>
                <a:gd name="T102" fmla="*/ 233 w 283"/>
                <a:gd name="T103" fmla="*/ 186 h 316"/>
                <a:gd name="T104" fmla="*/ 74 w 283"/>
                <a:gd name="T105" fmla="*/ 316 h 316"/>
                <a:gd name="T106" fmla="*/ 23 w 283"/>
                <a:gd name="T107" fmla="*/ 26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3" h="316">
                  <a:moveTo>
                    <a:pt x="251" y="166"/>
                  </a:moveTo>
                  <a:cubicBezTo>
                    <a:pt x="260" y="157"/>
                    <a:pt x="260" y="157"/>
                    <a:pt x="260" y="157"/>
                  </a:cubicBezTo>
                  <a:cubicBezTo>
                    <a:pt x="262" y="154"/>
                    <a:pt x="264" y="151"/>
                    <a:pt x="264" y="147"/>
                  </a:cubicBezTo>
                  <a:cubicBezTo>
                    <a:pt x="264" y="144"/>
                    <a:pt x="262" y="140"/>
                    <a:pt x="260" y="137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8" y="127"/>
                    <a:pt x="261" y="121"/>
                    <a:pt x="262" y="115"/>
                  </a:cubicBezTo>
                  <a:cubicBezTo>
                    <a:pt x="269" y="115"/>
                    <a:pt x="269" y="115"/>
                    <a:pt x="269" y="115"/>
                  </a:cubicBezTo>
                  <a:cubicBezTo>
                    <a:pt x="276" y="115"/>
                    <a:pt x="283" y="109"/>
                    <a:pt x="283" y="101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81"/>
                    <a:pt x="276" y="75"/>
                    <a:pt x="269" y="75"/>
                  </a:cubicBezTo>
                  <a:cubicBezTo>
                    <a:pt x="262" y="75"/>
                    <a:pt x="262" y="75"/>
                    <a:pt x="262" y="75"/>
                  </a:cubicBezTo>
                  <a:cubicBezTo>
                    <a:pt x="261" y="69"/>
                    <a:pt x="258" y="63"/>
                    <a:pt x="255" y="57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5" y="47"/>
                    <a:pt x="265" y="38"/>
                    <a:pt x="260" y="33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45" y="18"/>
                    <a:pt x="236" y="18"/>
                    <a:pt x="231" y="24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21" y="25"/>
                    <a:pt x="215" y="23"/>
                    <a:pt x="209" y="21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9" y="6"/>
                    <a:pt x="202" y="0"/>
                    <a:pt x="195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75" y="0"/>
                    <a:pt x="168" y="6"/>
                    <a:pt x="168" y="14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2" y="22"/>
                    <a:pt x="156" y="24"/>
                    <a:pt x="151" y="28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4" y="20"/>
                    <a:pt x="140" y="19"/>
                    <a:pt x="136" y="19"/>
                  </a:cubicBezTo>
                  <a:cubicBezTo>
                    <a:pt x="133" y="19"/>
                    <a:pt x="129" y="21"/>
                    <a:pt x="126" y="23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2" y="38"/>
                    <a:pt x="112" y="46"/>
                    <a:pt x="118" y="52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19" y="62"/>
                    <a:pt x="116" y="68"/>
                    <a:pt x="115" y="74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01" y="74"/>
                    <a:pt x="94" y="80"/>
                    <a:pt x="94" y="88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4" y="108"/>
                    <a:pt x="101" y="114"/>
                    <a:pt x="108" y="114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6" y="120"/>
                    <a:pt x="119" y="126"/>
                    <a:pt x="122" y="132"/>
                  </a:cubicBezTo>
                  <a:cubicBezTo>
                    <a:pt x="118" y="136"/>
                    <a:pt x="118" y="136"/>
                    <a:pt x="118" y="136"/>
                  </a:cubicBezTo>
                  <a:cubicBezTo>
                    <a:pt x="115" y="139"/>
                    <a:pt x="114" y="143"/>
                    <a:pt x="114" y="146"/>
                  </a:cubicBezTo>
                  <a:cubicBezTo>
                    <a:pt x="114" y="150"/>
                    <a:pt x="115" y="154"/>
                    <a:pt x="118" y="156"/>
                  </a:cubicBezTo>
                  <a:cubicBezTo>
                    <a:pt x="126" y="165"/>
                    <a:pt x="126" y="165"/>
                    <a:pt x="126" y="165"/>
                  </a:cubicBezTo>
                  <a:cubicBezTo>
                    <a:pt x="129" y="168"/>
                    <a:pt x="133" y="169"/>
                    <a:pt x="136" y="169"/>
                  </a:cubicBezTo>
                  <a:cubicBezTo>
                    <a:pt x="140" y="169"/>
                    <a:pt x="144" y="168"/>
                    <a:pt x="146" y="165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6" y="164"/>
                    <a:pt x="162" y="166"/>
                    <a:pt x="168" y="168"/>
                  </a:cubicBezTo>
                  <a:cubicBezTo>
                    <a:pt x="168" y="174"/>
                    <a:pt x="168" y="174"/>
                    <a:pt x="168" y="174"/>
                  </a:cubicBezTo>
                  <a:cubicBezTo>
                    <a:pt x="168" y="182"/>
                    <a:pt x="175" y="188"/>
                    <a:pt x="182" y="188"/>
                  </a:cubicBezTo>
                  <a:cubicBezTo>
                    <a:pt x="195" y="188"/>
                    <a:pt x="195" y="188"/>
                    <a:pt x="195" y="188"/>
                  </a:cubicBezTo>
                  <a:cubicBezTo>
                    <a:pt x="202" y="188"/>
                    <a:pt x="209" y="182"/>
                    <a:pt x="209" y="174"/>
                  </a:cubicBezTo>
                  <a:cubicBezTo>
                    <a:pt x="209" y="168"/>
                    <a:pt x="209" y="168"/>
                    <a:pt x="209" y="168"/>
                  </a:cubicBezTo>
                  <a:cubicBezTo>
                    <a:pt x="215" y="166"/>
                    <a:pt x="221" y="164"/>
                    <a:pt x="226" y="161"/>
                  </a:cubicBezTo>
                  <a:cubicBezTo>
                    <a:pt x="231" y="165"/>
                    <a:pt x="231" y="165"/>
                    <a:pt x="231" y="165"/>
                  </a:cubicBezTo>
                  <a:cubicBezTo>
                    <a:pt x="236" y="172"/>
                    <a:pt x="246" y="172"/>
                    <a:pt x="251" y="166"/>
                  </a:cubicBezTo>
                  <a:close/>
                  <a:moveTo>
                    <a:pt x="228" y="144"/>
                  </a:moveTo>
                  <a:cubicBezTo>
                    <a:pt x="224" y="148"/>
                    <a:pt x="224" y="148"/>
                    <a:pt x="224" y="148"/>
                  </a:cubicBezTo>
                  <a:cubicBezTo>
                    <a:pt x="217" y="152"/>
                    <a:pt x="209" y="156"/>
                    <a:pt x="201" y="157"/>
                  </a:cubicBezTo>
                  <a:cubicBezTo>
                    <a:pt x="196" y="158"/>
                    <a:pt x="196" y="158"/>
                    <a:pt x="196" y="158"/>
                  </a:cubicBezTo>
                  <a:cubicBezTo>
                    <a:pt x="196" y="176"/>
                    <a:pt x="196" y="176"/>
                    <a:pt x="196" y="176"/>
                  </a:cubicBezTo>
                  <a:cubicBezTo>
                    <a:pt x="196" y="176"/>
                    <a:pt x="196" y="176"/>
                    <a:pt x="195" y="176"/>
                  </a:cubicBezTo>
                  <a:cubicBezTo>
                    <a:pt x="183" y="176"/>
                    <a:pt x="183" y="176"/>
                    <a:pt x="183" y="176"/>
                  </a:cubicBezTo>
                  <a:cubicBezTo>
                    <a:pt x="182" y="176"/>
                    <a:pt x="182" y="176"/>
                    <a:pt x="182" y="176"/>
                  </a:cubicBezTo>
                  <a:cubicBezTo>
                    <a:pt x="182" y="158"/>
                    <a:pt x="182" y="158"/>
                    <a:pt x="182" y="158"/>
                  </a:cubicBezTo>
                  <a:cubicBezTo>
                    <a:pt x="177" y="157"/>
                    <a:pt x="177" y="157"/>
                    <a:pt x="177" y="157"/>
                  </a:cubicBezTo>
                  <a:cubicBezTo>
                    <a:pt x="168" y="155"/>
                    <a:pt x="161" y="152"/>
                    <a:pt x="154" y="147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138" y="156"/>
                    <a:pt x="138" y="156"/>
                    <a:pt x="138" y="156"/>
                  </a:cubicBezTo>
                  <a:cubicBezTo>
                    <a:pt x="137" y="156"/>
                    <a:pt x="137" y="156"/>
                    <a:pt x="136" y="156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27" y="147"/>
                    <a:pt x="127" y="147"/>
                    <a:pt x="127" y="147"/>
                  </a:cubicBezTo>
                  <a:cubicBezTo>
                    <a:pt x="127" y="146"/>
                    <a:pt x="127" y="146"/>
                    <a:pt x="128" y="146"/>
                  </a:cubicBezTo>
                  <a:cubicBezTo>
                    <a:pt x="140" y="134"/>
                    <a:pt x="140" y="134"/>
                    <a:pt x="140" y="134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2" y="123"/>
                    <a:pt x="128" y="115"/>
                    <a:pt x="127" y="107"/>
                  </a:cubicBezTo>
                  <a:cubicBezTo>
                    <a:pt x="126" y="102"/>
                    <a:pt x="126" y="102"/>
                    <a:pt x="126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102"/>
                    <a:pt x="108" y="102"/>
                    <a:pt x="108" y="101"/>
                  </a:cubicBezTo>
                  <a:cubicBezTo>
                    <a:pt x="108" y="89"/>
                    <a:pt x="108" y="89"/>
                    <a:pt x="108" y="89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28" y="74"/>
                    <a:pt x="132" y="67"/>
                    <a:pt x="136" y="60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27" y="43"/>
                    <a:pt x="127" y="43"/>
                    <a:pt x="128" y="42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7" y="33"/>
                    <a:pt x="137" y="33"/>
                    <a:pt x="138" y="34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61" y="38"/>
                    <a:pt x="169" y="34"/>
                    <a:pt x="177" y="33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2" y="14"/>
                    <a:pt x="182" y="13"/>
                    <a:pt x="183" y="13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6" y="13"/>
                    <a:pt x="196" y="14"/>
                    <a:pt x="196" y="14"/>
                  </a:cubicBezTo>
                  <a:cubicBezTo>
                    <a:pt x="196" y="31"/>
                    <a:pt x="196" y="31"/>
                    <a:pt x="196" y="31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10" y="34"/>
                    <a:pt x="217" y="37"/>
                    <a:pt x="224" y="42"/>
                  </a:cubicBezTo>
                  <a:cubicBezTo>
                    <a:pt x="228" y="45"/>
                    <a:pt x="228" y="45"/>
                    <a:pt x="228" y="45"/>
                  </a:cubicBezTo>
                  <a:cubicBezTo>
                    <a:pt x="240" y="33"/>
                    <a:pt x="240" y="33"/>
                    <a:pt x="240" y="33"/>
                  </a:cubicBezTo>
                  <a:cubicBezTo>
                    <a:pt x="241" y="33"/>
                    <a:pt x="241" y="33"/>
                    <a:pt x="242" y="33"/>
                  </a:cubicBezTo>
                  <a:cubicBezTo>
                    <a:pt x="250" y="42"/>
                    <a:pt x="250" y="42"/>
                    <a:pt x="250" y="42"/>
                  </a:cubicBezTo>
                  <a:cubicBezTo>
                    <a:pt x="251" y="42"/>
                    <a:pt x="251" y="43"/>
                    <a:pt x="250" y="43"/>
                  </a:cubicBezTo>
                  <a:cubicBezTo>
                    <a:pt x="238" y="55"/>
                    <a:pt x="238" y="55"/>
                    <a:pt x="238" y="55"/>
                  </a:cubicBezTo>
                  <a:cubicBezTo>
                    <a:pt x="242" y="60"/>
                    <a:pt x="242" y="60"/>
                    <a:pt x="242" y="60"/>
                  </a:cubicBezTo>
                  <a:cubicBezTo>
                    <a:pt x="246" y="66"/>
                    <a:pt x="250" y="74"/>
                    <a:pt x="251" y="82"/>
                  </a:cubicBezTo>
                  <a:cubicBezTo>
                    <a:pt x="252" y="88"/>
                    <a:pt x="252" y="88"/>
                    <a:pt x="252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0" y="101"/>
                    <a:pt x="270" y="101"/>
                    <a:pt x="270" y="101"/>
                  </a:cubicBezTo>
                  <a:cubicBezTo>
                    <a:pt x="270" y="101"/>
                    <a:pt x="270" y="102"/>
                    <a:pt x="270" y="102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0" y="115"/>
                    <a:pt x="246" y="123"/>
                    <a:pt x="242" y="130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50" y="146"/>
                    <a:pt x="250" y="146"/>
                    <a:pt x="250" y="146"/>
                  </a:cubicBezTo>
                  <a:cubicBezTo>
                    <a:pt x="251" y="146"/>
                    <a:pt x="251" y="146"/>
                    <a:pt x="251" y="146"/>
                  </a:cubicBezTo>
                  <a:cubicBezTo>
                    <a:pt x="251" y="147"/>
                    <a:pt x="251" y="147"/>
                    <a:pt x="250" y="147"/>
                  </a:cubicBezTo>
                  <a:cubicBezTo>
                    <a:pt x="242" y="156"/>
                    <a:pt x="242" y="156"/>
                    <a:pt x="242" y="156"/>
                  </a:cubicBezTo>
                  <a:cubicBezTo>
                    <a:pt x="241" y="156"/>
                    <a:pt x="241" y="156"/>
                    <a:pt x="240" y="156"/>
                  </a:cubicBezTo>
                  <a:lnTo>
                    <a:pt x="228" y="144"/>
                  </a:lnTo>
                  <a:close/>
                  <a:moveTo>
                    <a:pt x="188" y="48"/>
                  </a:moveTo>
                  <a:cubicBezTo>
                    <a:pt x="162" y="48"/>
                    <a:pt x="141" y="69"/>
                    <a:pt x="141" y="95"/>
                  </a:cubicBezTo>
                  <a:cubicBezTo>
                    <a:pt x="141" y="121"/>
                    <a:pt x="162" y="142"/>
                    <a:pt x="188" y="142"/>
                  </a:cubicBezTo>
                  <a:cubicBezTo>
                    <a:pt x="214" y="142"/>
                    <a:pt x="236" y="121"/>
                    <a:pt x="236" y="95"/>
                  </a:cubicBezTo>
                  <a:cubicBezTo>
                    <a:pt x="236" y="68"/>
                    <a:pt x="214" y="48"/>
                    <a:pt x="188" y="48"/>
                  </a:cubicBezTo>
                  <a:close/>
                  <a:moveTo>
                    <a:pt x="188" y="128"/>
                  </a:moveTo>
                  <a:cubicBezTo>
                    <a:pt x="170" y="128"/>
                    <a:pt x="155" y="113"/>
                    <a:pt x="155" y="95"/>
                  </a:cubicBezTo>
                  <a:cubicBezTo>
                    <a:pt x="155" y="76"/>
                    <a:pt x="170" y="61"/>
                    <a:pt x="188" y="61"/>
                  </a:cubicBezTo>
                  <a:cubicBezTo>
                    <a:pt x="207" y="61"/>
                    <a:pt x="222" y="76"/>
                    <a:pt x="222" y="95"/>
                  </a:cubicBezTo>
                  <a:cubicBezTo>
                    <a:pt x="222" y="113"/>
                    <a:pt x="207" y="128"/>
                    <a:pt x="188" y="128"/>
                  </a:cubicBezTo>
                  <a:close/>
                  <a:moveTo>
                    <a:pt x="23" y="264"/>
                  </a:moveTo>
                  <a:cubicBezTo>
                    <a:pt x="23" y="233"/>
                    <a:pt x="23" y="233"/>
                    <a:pt x="23" y="233"/>
                  </a:cubicBezTo>
                  <a:cubicBezTo>
                    <a:pt x="20" y="233"/>
                    <a:pt x="20" y="233"/>
                    <a:pt x="20" y="233"/>
                  </a:cubicBezTo>
                  <a:cubicBezTo>
                    <a:pt x="13" y="233"/>
                    <a:pt x="6" y="230"/>
                    <a:pt x="3" y="225"/>
                  </a:cubicBezTo>
                  <a:cubicBezTo>
                    <a:pt x="0" y="220"/>
                    <a:pt x="0" y="212"/>
                    <a:pt x="4" y="206"/>
                  </a:cubicBezTo>
                  <a:cubicBezTo>
                    <a:pt x="23" y="168"/>
                    <a:pt x="23" y="168"/>
                    <a:pt x="23" y="168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3" y="112"/>
                    <a:pt x="48" y="74"/>
                    <a:pt x="85" y="56"/>
                  </a:cubicBezTo>
                  <a:cubicBezTo>
                    <a:pt x="89" y="54"/>
                    <a:pt x="92" y="53"/>
                    <a:pt x="96" y="52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97" y="65"/>
                    <a:pt x="94" y="66"/>
                    <a:pt x="91" y="68"/>
                  </a:cubicBezTo>
                  <a:cubicBezTo>
                    <a:pt x="58" y="83"/>
                    <a:pt x="37" y="116"/>
                    <a:pt x="37" y="153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16" y="212"/>
                    <a:pt x="16" y="212"/>
                    <a:pt x="16" y="212"/>
                  </a:cubicBezTo>
                  <a:cubicBezTo>
                    <a:pt x="14" y="214"/>
                    <a:pt x="14" y="216"/>
                    <a:pt x="15" y="218"/>
                  </a:cubicBezTo>
                  <a:cubicBezTo>
                    <a:pt x="16" y="219"/>
                    <a:pt x="18" y="220"/>
                    <a:pt x="21" y="220"/>
                  </a:cubicBezTo>
                  <a:cubicBezTo>
                    <a:pt x="37" y="220"/>
                    <a:pt x="37" y="220"/>
                    <a:pt x="37" y="220"/>
                  </a:cubicBezTo>
                  <a:cubicBezTo>
                    <a:pt x="37" y="263"/>
                    <a:pt x="37" y="263"/>
                    <a:pt x="37" y="263"/>
                  </a:cubicBezTo>
                  <a:cubicBezTo>
                    <a:pt x="37" y="271"/>
                    <a:pt x="44" y="277"/>
                    <a:pt x="51" y="278"/>
                  </a:cubicBezTo>
                  <a:cubicBezTo>
                    <a:pt x="87" y="272"/>
                    <a:pt x="87" y="272"/>
                    <a:pt x="87" y="272"/>
                  </a:cubicBezTo>
                  <a:cubicBezTo>
                    <a:pt x="87" y="303"/>
                    <a:pt x="87" y="303"/>
                    <a:pt x="87" y="303"/>
                  </a:cubicBezTo>
                  <a:cubicBezTo>
                    <a:pt x="192" y="303"/>
                    <a:pt x="192" y="303"/>
                    <a:pt x="192" y="303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4" y="222"/>
                    <a:pt x="194" y="222"/>
                    <a:pt x="194" y="222"/>
                  </a:cubicBezTo>
                  <a:cubicBezTo>
                    <a:pt x="206" y="211"/>
                    <a:pt x="215" y="197"/>
                    <a:pt x="220" y="182"/>
                  </a:cubicBezTo>
                  <a:cubicBezTo>
                    <a:pt x="233" y="186"/>
                    <a:pt x="233" y="186"/>
                    <a:pt x="233" y="186"/>
                  </a:cubicBezTo>
                  <a:cubicBezTo>
                    <a:pt x="228" y="202"/>
                    <a:pt x="218" y="217"/>
                    <a:pt x="206" y="229"/>
                  </a:cubicBezTo>
                  <a:cubicBezTo>
                    <a:pt x="206" y="316"/>
                    <a:pt x="206" y="316"/>
                    <a:pt x="206" y="316"/>
                  </a:cubicBezTo>
                  <a:cubicBezTo>
                    <a:pt x="74" y="316"/>
                    <a:pt x="74" y="316"/>
                    <a:pt x="74" y="316"/>
                  </a:cubicBezTo>
                  <a:cubicBezTo>
                    <a:pt x="74" y="288"/>
                    <a:pt x="74" y="288"/>
                    <a:pt x="74" y="288"/>
                  </a:cubicBezTo>
                  <a:cubicBezTo>
                    <a:pt x="51" y="291"/>
                    <a:pt x="51" y="291"/>
                    <a:pt x="51" y="291"/>
                  </a:cubicBezTo>
                  <a:cubicBezTo>
                    <a:pt x="36" y="291"/>
                    <a:pt x="23" y="279"/>
                    <a:pt x="23" y="26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6" name="Group 6">
            <a:extLst>
              <a:ext uri="{FF2B5EF4-FFF2-40B4-BE49-F238E27FC236}">
                <a16:creationId xmlns:a16="http://schemas.microsoft.com/office/drawing/2014/main" id="{DCDFB4D9-FADD-4913-8810-616D46259630}"/>
              </a:ext>
            </a:extLst>
          </p:cNvPr>
          <p:cNvGrpSpPr>
            <a:grpSpLocks/>
          </p:cNvGrpSpPr>
          <p:nvPr/>
        </p:nvGrpSpPr>
        <p:grpSpPr bwMode="auto">
          <a:xfrm>
            <a:off x="6038850" y="2274888"/>
            <a:ext cx="4920698" cy="747712"/>
            <a:chOff x="4951592" y="2275542"/>
            <a:chExt cx="4035247" cy="74643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2697F24-AA55-48FF-B5B6-5578239E7CF6}"/>
                </a:ext>
              </a:extLst>
            </p:cNvPr>
            <p:cNvSpPr/>
            <p:nvPr/>
          </p:nvSpPr>
          <p:spPr>
            <a:xfrm>
              <a:off x="6038981" y="2326255"/>
              <a:ext cx="2947858" cy="645009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342A86"/>
                  </a:solidFill>
                  <a:latin typeface="Calibri"/>
                  <a:cs typeface="+mn-cs"/>
                </a:rPr>
                <a:t>Manage</a:t>
              </a:r>
              <a:r>
                <a:rPr lang="en-US" sz="1800" dirty="0">
                  <a:solidFill>
                    <a:prstClr val="black"/>
                  </a:solidFill>
                  <a:latin typeface="Calibri"/>
                  <a:cs typeface="+mn-cs"/>
                </a:rPr>
                <a:t> employee </a:t>
              </a:r>
              <a:br>
                <a:rPr lang="en-US" sz="1800" dirty="0">
                  <a:solidFill>
                    <a:prstClr val="black"/>
                  </a:solidFill>
                  <a:latin typeface="Calibri"/>
                  <a:cs typeface="+mn-cs"/>
                </a:rPr>
              </a:br>
              <a:r>
                <a:rPr lang="en-US" sz="1800" dirty="0">
                  <a:solidFill>
                    <a:prstClr val="black"/>
                  </a:solidFill>
                  <a:latin typeface="Calibri"/>
                  <a:cs typeface="+mn-cs"/>
                </a:rPr>
                <a:t>resistance to change</a:t>
              </a:r>
            </a:p>
          </p:txBody>
        </p:sp>
        <p:pic>
          <p:nvPicPr>
            <p:cNvPr id="38" name="Picture 12">
              <a:extLst>
                <a:ext uri="{FF2B5EF4-FFF2-40B4-BE49-F238E27FC236}">
                  <a16:creationId xmlns:a16="http://schemas.microsoft.com/office/drawing/2014/main" id="{E4A811A2-A94F-42DA-B358-ADBCFAE4F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592" y="2275542"/>
              <a:ext cx="962512" cy="746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4">
            <a:extLst>
              <a:ext uri="{FF2B5EF4-FFF2-40B4-BE49-F238E27FC236}">
                <a16:creationId xmlns:a16="http://schemas.microsoft.com/office/drawing/2014/main" id="{BB76F59C-76B1-4C43-A67E-9D043C6A4CFF}"/>
              </a:ext>
            </a:extLst>
          </p:cNvPr>
          <p:cNvGrpSpPr>
            <a:grpSpLocks/>
          </p:cNvGrpSpPr>
          <p:nvPr/>
        </p:nvGrpSpPr>
        <p:grpSpPr bwMode="auto">
          <a:xfrm>
            <a:off x="649357" y="4291013"/>
            <a:ext cx="4452730" cy="819150"/>
            <a:chOff x="449543" y="4291782"/>
            <a:chExt cx="3915165" cy="81761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181F59-C3E1-47A4-A9C9-320262E34A8A}"/>
                </a:ext>
              </a:extLst>
            </p:cNvPr>
            <p:cNvSpPr/>
            <p:nvPr/>
          </p:nvSpPr>
          <p:spPr>
            <a:xfrm>
              <a:off x="1492634" y="4377346"/>
              <a:ext cx="2872074" cy="646484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342A86"/>
                  </a:solidFill>
                  <a:latin typeface="Calibri"/>
                  <a:cs typeface="+mn-cs"/>
                </a:rPr>
                <a:t>Capture</a:t>
              </a:r>
              <a:r>
                <a:rPr lang="en-US" sz="1800" dirty="0">
                  <a:solidFill>
                    <a:prstClr val="black"/>
                  </a:solidFill>
                  <a:latin typeface="Calibri"/>
                  <a:cs typeface="+mn-cs"/>
                </a:rPr>
                <a:t> people-</a:t>
              </a:r>
              <a:br>
                <a:rPr lang="en-US" sz="1800" dirty="0">
                  <a:solidFill>
                    <a:prstClr val="black"/>
                  </a:solidFill>
                  <a:latin typeface="Calibri"/>
                  <a:cs typeface="+mn-cs"/>
                </a:rPr>
              </a:br>
              <a:r>
                <a:rPr lang="en-US" sz="1800" dirty="0">
                  <a:solidFill>
                    <a:prstClr val="black"/>
                  </a:solidFill>
                  <a:latin typeface="Calibri"/>
                  <a:cs typeface="+mn-cs"/>
                </a:rPr>
                <a:t>dependent ROI</a:t>
              </a:r>
            </a:p>
          </p:txBody>
        </p:sp>
        <p:grpSp>
          <p:nvGrpSpPr>
            <p:cNvPr id="41" name="Group 4">
              <a:extLst>
                <a:ext uri="{FF2B5EF4-FFF2-40B4-BE49-F238E27FC236}">
                  <a16:creationId xmlns:a16="http://schemas.microsoft.com/office/drawing/2014/main" id="{7DD64245-005B-4D62-A079-D326042CEB5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9543" y="4291782"/>
              <a:ext cx="818604" cy="817612"/>
              <a:chOff x="1" y="0"/>
              <a:chExt cx="827" cy="826"/>
            </a:xfrm>
            <a:solidFill>
              <a:schemeClr val="accent1"/>
            </a:solidFill>
          </p:grpSpPr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184005AA-2467-4FD5-B4E0-35FC9EA4E8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" y="0"/>
                <a:ext cx="827" cy="826"/>
              </a:xfrm>
              <a:custGeom>
                <a:avLst/>
                <a:gdLst>
                  <a:gd name="T0" fmla="*/ 587 w 688"/>
                  <a:gd name="T1" fmla="*/ 101 h 688"/>
                  <a:gd name="T2" fmla="*/ 344 w 688"/>
                  <a:gd name="T3" fmla="*/ 0 h 688"/>
                  <a:gd name="T4" fmla="*/ 101 w 688"/>
                  <a:gd name="T5" fmla="*/ 101 h 688"/>
                  <a:gd name="T6" fmla="*/ 0 w 688"/>
                  <a:gd name="T7" fmla="*/ 344 h 688"/>
                  <a:gd name="T8" fmla="*/ 101 w 688"/>
                  <a:gd name="T9" fmla="*/ 587 h 688"/>
                  <a:gd name="T10" fmla="*/ 344 w 688"/>
                  <a:gd name="T11" fmla="*/ 688 h 688"/>
                  <a:gd name="T12" fmla="*/ 587 w 688"/>
                  <a:gd name="T13" fmla="*/ 587 h 688"/>
                  <a:gd name="T14" fmla="*/ 688 w 688"/>
                  <a:gd name="T15" fmla="*/ 344 h 688"/>
                  <a:gd name="T16" fmla="*/ 587 w 688"/>
                  <a:gd name="T17" fmla="*/ 101 h 688"/>
                  <a:gd name="T18" fmla="*/ 344 w 688"/>
                  <a:gd name="T19" fmla="*/ 661 h 688"/>
                  <a:gd name="T20" fmla="*/ 27 w 688"/>
                  <a:gd name="T21" fmla="*/ 344 h 688"/>
                  <a:gd name="T22" fmla="*/ 344 w 688"/>
                  <a:gd name="T23" fmla="*/ 27 h 688"/>
                  <a:gd name="T24" fmla="*/ 661 w 688"/>
                  <a:gd name="T25" fmla="*/ 344 h 688"/>
                  <a:gd name="T26" fmla="*/ 344 w 688"/>
                  <a:gd name="T27" fmla="*/ 66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8" h="688">
                    <a:moveTo>
                      <a:pt x="587" y="101"/>
                    </a:moveTo>
                    <a:cubicBezTo>
                      <a:pt x="522" y="36"/>
                      <a:pt x="436" y="0"/>
                      <a:pt x="344" y="0"/>
                    </a:cubicBezTo>
                    <a:cubicBezTo>
                      <a:pt x="252" y="0"/>
                      <a:pt x="166" y="36"/>
                      <a:pt x="101" y="101"/>
                    </a:cubicBezTo>
                    <a:cubicBezTo>
                      <a:pt x="36" y="166"/>
                      <a:pt x="0" y="252"/>
                      <a:pt x="0" y="344"/>
                    </a:cubicBezTo>
                    <a:cubicBezTo>
                      <a:pt x="0" y="436"/>
                      <a:pt x="36" y="522"/>
                      <a:pt x="101" y="587"/>
                    </a:cubicBezTo>
                    <a:cubicBezTo>
                      <a:pt x="166" y="652"/>
                      <a:pt x="252" y="688"/>
                      <a:pt x="344" y="688"/>
                    </a:cubicBezTo>
                    <a:cubicBezTo>
                      <a:pt x="436" y="688"/>
                      <a:pt x="522" y="652"/>
                      <a:pt x="587" y="587"/>
                    </a:cubicBezTo>
                    <a:cubicBezTo>
                      <a:pt x="652" y="522"/>
                      <a:pt x="688" y="436"/>
                      <a:pt x="688" y="344"/>
                    </a:cubicBezTo>
                    <a:cubicBezTo>
                      <a:pt x="688" y="252"/>
                      <a:pt x="652" y="166"/>
                      <a:pt x="587" y="101"/>
                    </a:cubicBezTo>
                    <a:close/>
                    <a:moveTo>
                      <a:pt x="344" y="661"/>
                    </a:moveTo>
                    <a:cubicBezTo>
                      <a:pt x="169" y="661"/>
                      <a:pt x="27" y="519"/>
                      <a:pt x="27" y="344"/>
                    </a:cubicBezTo>
                    <a:cubicBezTo>
                      <a:pt x="27" y="169"/>
                      <a:pt x="169" y="27"/>
                      <a:pt x="344" y="27"/>
                    </a:cubicBezTo>
                    <a:cubicBezTo>
                      <a:pt x="519" y="27"/>
                      <a:pt x="661" y="169"/>
                      <a:pt x="661" y="344"/>
                    </a:cubicBezTo>
                    <a:cubicBezTo>
                      <a:pt x="661" y="519"/>
                      <a:pt x="519" y="661"/>
                      <a:pt x="344" y="6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50B97346-AEBC-44AB-8C34-02FEF398BC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" y="79"/>
                <a:ext cx="669" cy="668"/>
              </a:xfrm>
              <a:custGeom>
                <a:avLst/>
                <a:gdLst>
                  <a:gd name="T0" fmla="*/ 278 w 556"/>
                  <a:gd name="T1" fmla="*/ 0 h 556"/>
                  <a:gd name="T2" fmla="*/ 0 w 556"/>
                  <a:gd name="T3" fmla="*/ 278 h 556"/>
                  <a:gd name="T4" fmla="*/ 278 w 556"/>
                  <a:gd name="T5" fmla="*/ 556 h 556"/>
                  <a:gd name="T6" fmla="*/ 556 w 556"/>
                  <a:gd name="T7" fmla="*/ 278 h 556"/>
                  <a:gd name="T8" fmla="*/ 278 w 556"/>
                  <a:gd name="T9" fmla="*/ 0 h 556"/>
                  <a:gd name="T10" fmla="*/ 278 w 556"/>
                  <a:gd name="T11" fmla="*/ 529 h 556"/>
                  <a:gd name="T12" fmla="*/ 27 w 556"/>
                  <a:gd name="T13" fmla="*/ 278 h 556"/>
                  <a:gd name="T14" fmla="*/ 278 w 556"/>
                  <a:gd name="T15" fmla="*/ 27 h 556"/>
                  <a:gd name="T16" fmla="*/ 529 w 556"/>
                  <a:gd name="T17" fmla="*/ 278 h 556"/>
                  <a:gd name="T18" fmla="*/ 278 w 556"/>
                  <a:gd name="T19" fmla="*/ 52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6" h="556">
                    <a:moveTo>
                      <a:pt x="278" y="0"/>
                    </a:moveTo>
                    <a:cubicBezTo>
                      <a:pt x="125" y="0"/>
                      <a:pt x="0" y="125"/>
                      <a:pt x="0" y="278"/>
                    </a:cubicBezTo>
                    <a:cubicBezTo>
                      <a:pt x="0" y="431"/>
                      <a:pt x="125" y="556"/>
                      <a:pt x="278" y="556"/>
                    </a:cubicBezTo>
                    <a:cubicBezTo>
                      <a:pt x="431" y="556"/>
                      <a:pt x="556" y="431"/>
                      <a:pt x="556" y="278"/>
                    </a:cubicBezTo>
                    <a:cubicBezTo>
                      <a:pt x="556" y="125"/>
                      <a:pt x="431" y="0"/>
                      <a:pt x="278" y="0"/>
                    </a:cubicBezTo>
                    <a:close/>
                    <a:moveTo>
                      <a:pt x="278" y="529"/>
                    </a:moveTo>
                    <a:cubicBezTo>
                      <a:pt x="140" y="529"/>
                      <a:pt x="27" y="416"/>
                      <a:pt x="27" y="278"/>
                    </a:cubicBezTo>
                    <a:cubicBezTo>
                      <a:pt x="27" y="140"/>
                      <a:pt x="140" y="27"/>
                      <a:pt x="278" y="27"/>
                    </a:cubicBezTo>
                    <a:cubicBezTo>
                      <a:pt x="416" y="27"/>
                      <a:pt x="529" y="140"/>
                      <a:pt x="529" y="278"/>
                    </a:cubicBezTo>
                    <a:cubicBezTo>
                      <a:pt x="529" y="416"/>
                      <a:pt x="416" y="529"/>
                      <a:pt x="278" y="5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0290160A-6F00-498D-A4DA-ED1E6B8AD8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6" y="212"/>
                <a:ext cx="205" cy="400"/>
              </a:xfrm>
              <a:custGeom>
                <a:avLst/>
                <a:gdLst>
                  <a:gd name="T0" fmla="*/ 100 w 170"/>
                  <a:gd name="T1" fmla="*/ 145 h 333"/>
                  <a:gd name="T2" fmla="*/ 100 w 170"/>
                  <a:gd name="T3" fmla="*/ 44 h 333"/>
                  <a:gd name="T4" fmla="*/ 150 w 170"/>
                  <a:gd name="T5" fmla="*/ 59 h 333"/>
                  <a:gd name="T6" fmla="*/ 162 w 170"/>
                  <a:gd name="T7" fmla="*/ 44 h 333"/>
                  <a:gd name="T8" fmla="*/ 100 w 170"/>
                  <a:gd name="T9" fmla="*/ 19 h 333"/>
                  <a:gd name="T10" fmla="*/ 100 w 170"/>
                  <a:gd name="T11" fmla="*/ 8 h 333"/>
                  <a:gd name="T12" fmla="*/ 91 w 170"/>
                  <a:gd name="T13" fmla="*/ 0 h 333"/>
                  <a:gd name="T14" fmla="*/ 82 w 170"/>
                  <a:gd name="T15" fmla="*/ 8 h 333"/>
                  <a:gd name="T16" fmla="*/ 82 w 170"/>
                  <a:gd name="T17" fmla="*/ 20 h 333"/>
                  <a:gd name="T18" fmla="*/ 8 w 170"/>
                  <a:gd name="T19" fmla="*/ 90 h 333"/>
                  <a:gd name="T20" fmla="*/ 82 w 170"/>
                  <a:gd name="T21" fmla="*/ 167 h 333"/>
                  <a:gd name="T22" fmla="*/ 82 w 170"/>
                  <a:gd name="T23" fmla="*/ 285 h 333"/>
                  <a:gd name="T24" fmla="*/ 13 w 170"/>
                  <a:gd name="T25" fmla="*/ 252 h 333"/>
                  <a:gd name="T26" fmla="*/ 0 w 170"/>
                  <a:gd name="T27" fmla="*/ 267 h 333"/>
                  <a:gd name="T28" fmla="*/ 82 w 170"/>
                  <a:gd name="T29" fmla="*/ 311 h 333"/>
                  <a:gd name="T30" fmla="*/ 82 w 170"/>
                  <a:gd name="T31" fmla="*/ 326 h 333"/>
                  <a:gd name="T32" fmla="*/ 91 w 170"/>
                  <a:gd name="T33" fmla="*/ 333 h 333"/>
                  <a:gd name="T34" fmla="*/ 100 w 170"/>
                  <a:gd name="T35" fmla="*/ 326 h 333"/>
                  <a:gd name="T36" fmla="*/ 100 w 170"/>
                  <a:gd name="T37" fmla="*/ 310 h 333"/>
                  <a:gd name="T38" fmla="*/ 170 w 170"/>
                  <a:gd name="T39" fmla="*/ 230 h 333"/>
                  <a:gd name="T40" fmla="*/ 100 w 170"/>
                  <a:gd name="T41" fmla="*/ 145 h 333"/>
                  <a:gd name="T42" fmla="*/ 83 w 170"/>
                  <a:gd name="T43" fmla="*/ 139 h 333"/>
                  <a:gd name="T44" fmla="*/ 33 w 170"/>
                  <a:gd name="T45" fmla="*/ 88 h 333"/>
                  <a:gd name="T46" fmla="*/ 83 w 170"/>
                  <a:gd name="T47" fmla="*/ 45 h 333"/>
                  <a:gd name="T48" fmla="*/ 83 w 170"/>
                  <a:gd name="T49" fmla="*/ 139 h 333"/>
                  <a:gd name="T50" fmla="*/ 99 w 170"/>
                  <a:gd name="T51" fmla="*/ 285 h 333"/>
                  <a:gd name="T52" fmla="*/ 99 w 170"/>
                  <a:gd name="T53" fmla="*/ 174 h 333"/>
                  <a:gd name="T54" fmla="*/ 144 w 170"/>
                  <a:gd name="T55" fmla="*/ 233 h 333"/>
                  <a:gd name="T56" fmla="*/ 99 w 170"/>
                  <a:gd name="T57" fmla="*/ 285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0" h="333">
                    <a:moveTo>
                      <a:pt x="100" y="145"/>
                    </a:moveTo>
                    <a:cubicBezTo>
                      <a:pt x="100" y="44"/>
                      <a:pt x="100" y="44"/>
                      <a:pt x="100" y="44"/>
                    </a:cubicBezTo>
                    <a:cubicBezTo>
                      <a:pt x="131" y="46"/>
                      <a:pt x="143" y="59"/>
                      <a:pt x="150" y="59"/>
                    </a:cubicBezTo>
                    <a:cubicBezTo>
                      <a:pt x="158" y="59"/>
                      <a:pt x="162" y="49"/>
                      <a:pt x="162" y="44"/>
                    </a:cubicBezTo>
                    <a:cubicBezTo>
                      <a:pt x="162" y="31"/>
                      <a:pt x="130" y="21"/>
                      <a:pt x="100" y="19"/>
                    </a:cubicBezTo>
                    <a:cubicBezTo>
                      <a:pt x="100" y="8"/>
                      <a:pt x="100" y="8"/>
                      <a:pt x="100" y="8"/>
                    </a:cubicBezTo>
                    <a:cubicBezTo>
                      <a:pt x="100" y="4"/>
                      <a:pt x="96" y="0"/>
                      <a:pt x="91" y="0"/>
                    </a:cubicBezTo>
                    <a:cubicBezTo>
                      <a:pt x="86" y="0"/>
                      <a:pt x="82" y="4"/>
                      <a:pt x="82" y="8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46" y="23"/>
                      <a:pt x="8" y="39"/>
                      <a:pt x="8" y="90"/>
                    </a:cubicBezTo>
                    <a:cubicBezTo>
                      <a:pt x="8" y="142"/>
                      <a:pt x="46" y="154"/>
                      <a:pt x="82" y="167"/>
                    </a:cubicBezTo>
                    <a:cubicBezTo>
                      <a:pt x="82" y="285"/>
                      <a:pt x="82" y="285"/>
                      <a:pt x="82" y="285"/>
                    </a:cubicBezTo>
                    <a:cubicBezTo>
                      <a:pt x="31" y="284"/>
                      <a:pt x="22" y="252"/>
                      <a:pt x="13" y="252"/>
                    </a:cubicBezTo>
                    <a:cubicBezTo>
                      <a:pt x="6" y="252"/>
                      <a:pt x="0" y="261"/>
                      <a:pt x="0" y="267"/>
                    </a:cubicBezTo>
                    <a:cubicBezTo>
                      <a:pt x="0" y="282"/>
                      <a:pt x="30" y="311"/>
                      <a:pt x="82" y="311"/>
                    </a:cubicBezTo>
                    <a:cubicBezTo>
                      <a:pt x="82" y="326"/>
                      <a:pt x="82" y="326"/>
                      <a:pt x="82" y="326"/>
                    </a:cubicBezTo>
                    <a:cubicBezTo>
                      <a:pt x="82" y="330"/>
                      <a:pt x="86" y="333"/>
                      <a:pt x="91" y="333"/>
                    </a:cubicBezTo>
                    <a:cubicBezTo>
                      <a:pt x="96" y="333"/>
                      <a:pt x="100" y="330"/>
                      <a:pt x="100" y="326"/>
                    </a:cubicBezTo>
                    <a:cubicBezTo>
                      <a:pt x="100" y="310"/>
                      <a:pt x="100" y="310"/>
                      <a:pt x="100" y="310"/>
                    </a:cubicBezTo>
                    <a:cubicBezTo>
                      <a:pt x="141" y="305"/>
                      <a:pt x="170" y="279"/>
                      <a:pt x="170" y="230"/>
                    </a:cubicBezTo>
                    <a:cubicBezTo>
                      <a:pt x="170" y="174"/>
                      <a:pt x="134" y="157"/>
                      <a:pt x="100" y="145"/>
                    </a:cubicBezTo>
                    <a:close/>
                    <a:moveTo>
                      <a:pt x="83" y="139"/>
                    </a:moveTo>
                    <a:cubicBezTo>
                      <a:pt x="56" y="130"/>
                      <a:pt x="33" y="119"/>
                      <a:pt x="33" y="88"/>
                    </a:cubicBezTo>
                    <a:cubicBezTo>
                      <a:pt x="33" y="58"/>
                      <a:pt x="57" y="47"/>
                      <a:pt x="83" y="45"/>
                    </a:cubicBezTo>
                    <a:lnTo>
                      <a:pt x="83" y="139"/>
                    </a:lnTo>
                    <a:close/>
                    <a:moveTo>
                      <a:pt x="99" y="285"/>
                    </a:moveTo>
                    <a:cubicBezTo>
                      <a:pt x="99" y="174"/>
                      <a:pt x="99" y="174"/>
                      <a:pt x="99" y="174"/>
                    </a:cubicBezTo>
                    <a:cubicBezTo>
                      <a:pt x="124" y="184"/>
                      <a:pt x="144" y="197"/>
                      <a:pt x="144" y="233"/>
                    </a:cubicBezTo>
                    <a:cubicBezTo>
                      <a:pt x="144" y="263"/>
                      <a:pt x="128" y="280"/>
                      <a:pt x="99" y="2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EAD0F916-0CCD-4438-96A8-B133D1E79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" y="463"/>
                <a:ext cx="94" cy="142"/>
              </a:xfrm>
              <a:custGeom>
                <a:avLst/>
                <a:gdLst>
                  <a:gd name="T0" fmla="*/ 67 w 78"/>
                  <a:gd name="T1" fmla="*/ 2 h 118"/>
                  <a:gd name="T2" fmla="*/ 50 w 78"/>
                  <a:gd name="T3" fmla="*/ 12 h 118"/>
                  <a:gd name="T4" fmla="*/ 5 w 78"/>
                  <a:gd name="T5" fmla="*/ 96 h 118"/>
                  <a:gd name="T6" fmla="*/ 6 w 78"/>
                  <a:gd name="T7" fmla="*/ 115 h 118"/>
                  <a:gd name="T8" fmla="*/ 15 w 78"/>
                  <a:gd name="T9" fmla="*/ 118 h 118"/>
                  <a:gd name="T10" fmla="*/ 25 w 78"/>
                  <a:gd name="T11" fmla="*/ 114 h 118"/>
                  <a:gd name="T12" fmla="*/ 76 w 78"/>
                  <a:gd name="T13" fmla="*/ 19 h 118"/>
                  <a:gd name="T14" fmla="*/ 67 w 78"/>
                  <a:gd name="T15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118">
                    <a:moveTo>
                      <a:pt x="67" y="2"/>
                    </a:moveTo>
                    <a:cubicBezTo>
                      <a:pt x="59" y="0"/>
                      <a:pt x="52" y="5"/>
                      <a:pt x="50" y="12"/>
                    </a:cubicBezTo>
                    <a:cubicBezTo>
                      <a:pt x="42" y="43"/>
                      <a:pt x="26" y="72"/>
                      <a:pt x="5" y="96"/>
                    </a:cubicBezTo>
                    <a:cubicBezTo>
                      <a:pt x="0" y="101"/>
                      <a:pt x="0" y="110"/>
                      <a:pt x="6" y="115"/>
                    </a:cubicBezTo>
                    <a:cubicBezTo>
                      <a:pt x="8" y="117"/>
                      <a:pt x="12" y="118"/>
                      <a:pt x="15" y="118"/>
                    </a:cubicBezTo>
                    <a:cubicBezTo>
                      <a:pt x="19" y="118"/>
                      <a:pt x="22" y="117"/>
                      <a:pt x="25" y="114"/>
                    </a:cubicBezTo>
                    <a:cubicBezTo>
                      <a:pt x="49" y="87"/>
                      <a:pt x="67" y="54"/>
                      <a:pt x="76" y="19"/>
                    </a:cubicBezTo>
                    <a:cubicBezTo>
                      <a:pt x="78" y="12"/>
                      <a:pt x="74" y="4"/>
                      <a:pt x="6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6A098E49-7376-42B3-B1BC-A7ACD9FB8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" y="396"/>
                <a:ext cx="33" cy="42"/>
              </a:xfrm>
              <a:custGeom>
                <a:avLst/>
                <a:gdLst>
                  <a:gd name="T0" fmla="*/ 14 w 27"/>
                  <a:gd name="T1" fmla="*/ 0 h 35"/>
                  <a:gd name="T2" fmla="*/ 0 w 27"/>
                  <a:gd name="T3" fmla="*/ 14 h 35"/>
                  <a:gd name="T4" fmla="*/ 0 w 27"/>
                  <a:gd name="T5" fmla="*/ 20 h 35"/>
                  <a:gd name="T6" fmla="*/ 13 w 27"/>
                  <a:gd name="T7" fmla="*/ 35 h 35"/>
                  <a:gd name="T8" fmla="*/ 14 w 27"/>
                  <a:gd name="T9" fmla="*/ 35 h 35"/>
                  <a:gd name="T10" fmla="*/ 27 w 27"/>
                  <a:gd name="T11" fmla="*/ 21 h 35"/>
                  <a:gd name="T12" fmla="*/ 27 w 27"/>
                  <a:gd name="T13" fmla="*/ 14 h 35"/>
                  <a:gd name="T14" fmla="*/ 14 w 27"/>
                  <a:gd name="T1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35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16"/>
                      <a:pt x="0" y="18"/>
                      <a:pt x="0" y="20"/>
                    </a:cubicBezTo>
                    <a:cubicBezTo>
                      <a:pt x="0" y="28"/>
                      <a:pt x="6" y="34"/>
                      <a:pt x="13" y="35"/>
                    </a:cubicBezTo>
                    <a:cubicBezTo>
                      <a:pt x="13" y="35"/>
                      <a:pt x="13" y="35"/>
                      <a:pt x="14" y="35"/>
                    </a:cubicBezTo>
                    <a:cubicBezTo>
                      <a:pt x="21" y="35"/>
                      <a:pt x="27" y="29"/>
                      <a:pt x="27" y="21"/>
                    </a:cubicBezTo>
                    <a:cubicBezTo>
                      <a:pt x="27" y="19"/>
                      <a:pt x="27" y="16"/>
                      <a:pt x="27" y="14"/>
                    </a:cubicBezTo>
                    <a:cubicBezTo>
                      <a:pt x="27" y="6"/>
                      <a:pt x="21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94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57" y="365126"/>
            <a:ext cx="11449878" cy="1026352"/>
          </a:xfrm>
        </p:spPr>
        <p:txBody>
          <a:bodyPr>
            <a:normAutofit/>
          </a:bodyPr>
          <a:lstStyle/>
          <a:p>
            <a:r>
              <a:rPr lang="en-US" altLang="en-US" sz="3800" b="1" dirty="0" smtClean="0"/>
              <a:t>The Five Building Blocks for Successful Change</a:t>
            </a:r>
            <a:endParaRPr lang="en-US" sz="3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Management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9</a:t>
            </a:fld>
            <a:endParaRPr lang="en-US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1" y="1391477"/>
            <a:ext cx="11158330" cy="47840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946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3">
      <a:dk1>
        <a:srgbClr val="000000"/>
      </a:dk1>
      <a:lt1>
        <a:sysClr val="window" lastClr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455520_Project analysis, from 24Slides_SL_V1.potx" id="{55E7247F-78B2-40DB-9AFE-D4DD42FA8F09}" vid="{22E2FD65-A32D-4798-AF43-CE42F250BD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8E83F1E7C37644A1218A8ADAF8D0EA" ma:contentTypeVersion="10" ma:contentTypeDescription="Create a new document." ma:contentTypeScope="" ma:versionID="784d759316c4a30be3a8ec62bfce72f9">
  <xsd:schema xmlns:xsd="http://www.w3.org/2001/XMLSchema" xmlns:xs="http://www.w3.org/2001/XMLSchema" xmlns:p="http://schemas.microsoft.com/office/2006/metadata/properties" xmlns:ns2="978f4681-cf21-438b-a0ee-f324bcb5b22f" xmlns:ns3="9a359fe2-7554-41f0-86cf-ee2aef260f45" targetNamespace="http://schemas.microsoft.com/office/2006/metadata/properties" ma:root="true" ma:fieldsID="854614b3f94deb2fe001cbd27473fa5c" ns2:_="" ns3:_="">
    <xsd:import namespace="978f4681-cf21-438b-a0ee-f324bcb5b22f"/>
    <xsd:import namespace="9a359fe2-7554-41f0-86cf-ee2aef260f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f4681-cf21-438b-a0ee-f324bcb5b2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59fe2-7554-41f0-86cf-ee2aef260f4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CD8FD8-BAF5-4432-B3D1-4C0AD04D4C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8f4681-cf21-438b-a0ee-f324bcb5b22f"/>
    <ds:schemaRef ds:uri="9a359fe2-7554-41f0-86cf-ee2aef260f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609EDA-869E-4BE5-AE5D-B898C584B6FF}">
  <ds:schemaRefs>
    <ds:schemaRef ds:uri="978f4681-cf21-438b-a0ee-f324bcb5b22f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9a359fe2-7554-41f0-86cf-ee2aef260f4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FD05317-60D6-4B3A-8545-888496D1A8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1173</Words>
  <Application>Microsoft Office PowerPoint</Application>
  <PresentationFormat>Widescreen</PresentationFormat>
  <Paragraphs>251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Open Sans</vt:lpstr>
      <vt:lpstr>Segoe UI Light</vt:lpstr>
      <vt:lpstr>Times New Roman</vt:lpstr>
      <vt:lpstr>Office Theme</vt:lpstr>
      <vt:lpstr>Adapting to Change: Defining Change Management </vt:lpstr>
      <vt:lpstr>Agenda</vt:lpstr>
      <vt:lpstr>Change management is:</vt:lpstr>
      <vt:lpstr>Change management is like project management</vt:lpstr>
      <vt:lpstr>Prosci® PCTTM Model</vt:lpstr>
      <vt:lpstr>Organizational change can be represented as three states of change</vt:lpstr>
      <vt:lpstr>There are consequences of not managing the people side of change</vt:lpstr>
      <vt:lpstr>Primary Reasons for Applying  Change Management</vt:lpstr>
      <vt:lpstr>The Five Building Blocks for Successful Change</vt:lpstr>
      <vt:lpstr>ADKAR® forms the foundation of successful organizational change</vt:lpstr>
      <vt:lpstr>Prosci ADKAR Model</vt:lpstr>
      <vt:lpstr>Managing individual change with ADKAR®</vt:lpstr>
      <vt:lpstr>Who is involved in managing change?</vt:lpstr>
      <vt:lpstr>Change Management Resource</vt:lpstr>
      <vt:lpstr>Senior Leaders</vt:lpstr>
      <vt:lpstr>Managers and Supervisors</vt:lpstr>
      <vt:lpstr>Project Team</vt:lpstr>
      <vt:lpstr>Employees</vt:lpstr>
      <vt:lpstr>Change management is:</vt:lpstr>
      <vt:lpstr>Change management is:</vt:lpstr>
      <vt:lpstr>The right amount…</vt:lpstr>
      <vt:lpstr>When do you start change management?</vt:lpstr>
      <vt:lpstr>Conclusion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Analysis DOJ Settlement Project</dc:title>
  <dc:creator/>
  <cp:lastModifiedBy/>
  <cp:revision>15</cp:revision>
  <dcterms:created xsi:type="dcterms:W3CDTF">2020-03-26T16:48:59Z</dcterms:created>
  <dcterms:modified xsi:type="dcterms:W3CDTF">2020-11-30T21:56:16Z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0x010100EE8E83F1E7C37644A1218A8ADAF8D0EA</vt:lpwstr>
  </property>
</Properties>
</file>