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74" r:id="rId7"/>
    <p:sldId id="636" r:id="rId8"/>
    <p:sldId id="263" r:id="rId9"/>
    <p:sldId id="262" r:id="rId10"/>
    <p:sldId id="277" r:id="rId11"/>
    <p:sldId id="266" r:id="rId12"/>
    <p:sldId id="278" r:id="rId13"/>
    <p:sldId id="261" r:id="rId14"/>
    <p:sldId id="637" r:id="rId15"/>
    <p:sldId id="638" r:id="rId16"/>
    <p:sldId id="633" r:id="rId17"/>
    <p:sldId id="631" r:id="rId18"/>
    <p:sldId id="63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C10C89-CC30-8279-BC75-5C08A30099EB}" v="22" dt="2023-10-04T20:24:55.750"/>
    <p1510:client id="{73CF4E43-5B64-361C-E451-1ADC31D026BD}" v="3" dt="2023-10-17T12:44:15.3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6D0BC0-883D-4DDF-B195-C67A37603AC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1D8C8C-B58C-441B-BAE9-50DA1DE8AE21}">
      <dgm:prSet phldrT="[Text]"/>
      <dgm:spPr/>
      <dgm:t>
        <a:bodyPr/>
        <a:lstStyle/>
        <a:p>
          <a:r>
            <a:rPr lang="en-US" dirty="0"/>
            <a:t>Community </a:t>
          </a:r>
        </a:p>
      </dgm:t>
    </dgm:pt>
    <dgm:pt modelId="{6A4D89E3-A164-4B08-A53F-B7494A8DB077}" type="parTrans" cxnId="{80066C10-2473-4A6C-8BF8-1FF523804814}">
      <dgm:prSet/>
      <dgm:spPr/>
      <dgm:t>
        <a:bodyPr/>
        <a:lstStyle/>
        <a:p>
          <a:endParaRPr lang="en-US"/>
        </a:p>
      </dgm:t>
    </dgm:pt>
    <dgm:pt modelId="{E9A9EE21-7E66-4130-B430-F5319B9CAD76}" type="sibTrans" cxnId="{80066C10-2473-4A6C-8BF8-1FF523804814}">
      <dgm:prSet/>
      <dgm:spPr/>
      <dgm:t>
        <a:bodyPr/>
        <a:lstStyle/>
        <a:p>
          <a:endParaRPr lang="en-US"/>
        </a:p>
      </dgm:t>
    </dgm:pt>
    <dgm:pt modelId="{974A242B-F7F1-4372-9777-298BCE338BB9}">
      <dgm:prSet phldrT="[Text]"/>
      <dgm:spPr/>
      <dgm:t>
        <a:bodyPr/>
        <a:lstStyle/>
        <a:p>
          <a:r>
            <a:rPr lang="en-US" dirty="0"/>
            <a:t>Clinical/Facilities  </a:t>
          </a:r>
        </a:p>
      </dgm:t>
    </dgm:pt>
    <dgm:pt modelId="{AFEDA400-90BD-4370-98D9-B7EDACC426CA}" type="parTrans" cxnId="{C0918C0C-8446-4FCD-9492-5F2AE46D9742}">
      <dgm:prSet/>
      <dgm:spPr/>
      <dgm:t>
        <a:bodyPr/>
        <a:lstStyle/>
        <a:p>
          <a:endParaRPr lang="en-US"/>
        </a:p>
      </dgm:t>
    </dgm:pt>
    <dgm:pt modelId="{A7D53CA2-7ED2-4033-A4EC-1891D0B7F8AB}" type="sibTrans" cxnId="{C0918C0C-8446-4FCD-9492-5F2AE46D9742}">
      <dgm:prSet/>
      <dgm:spPr/>
      <dgm:t>
        <a:bodyPr/>
        <a:lstStyle/>
        <a:p>
          <a:endParaRPr lang="en-US"/>
        </a:p>
      </dgm:t>
    </dgm:pt>
    <dgm:pt modelId="{10099121-BA38-4FCA-BCD3-F7C55C3996DB}">
      <dgm:prSet phldrT="[Text]"/>
      <dgm:spPr/>
      <dgm:t>
        <a:bodyPr/>
        <a:lstStyle/>
        <a:p>
          <a:r>
            <a:rPr lang="en-US" dirty="0"/>
            <a:t>N/A</a:t>
          </a:r>
        </a:p>
      </dgm:t>
    </dgm:pt>
    <dgm:pt modelId="{524B2A40-263C-4CEE-B48E-AE05C0C781D3}" type="parTrans" cxnId="{53D95A1C-0DD4-4073-BDAF-A93C3505C4EE}">
      <dgm:prSet/>
      <dgm:spPr/>
      <dgm:t>
        <a:bodyPr/>
        <a:lstStyle/>
        <a:p>
          <a:endParaRPr lang="en-US"/>
        </a:p>
      </dgm:t>
    </dgm:pt>
    <dgm:pt modelId="{2AEDE8E3-E72B-4011-AA9B-143184DE299A}" type="sibTrans" cxnId="{53D95A1C-0DD4-4073-BDAF-A93C3505C4EE}">
      <dgm:prSet/>
      <dgm:spPr/>
      <dgm:t>
        <a:bodyPr/>
        <a:lstStyle/>
        <a:p>
          <a:endParaRPr lang="en-US"/>
        </a:p>
      </dgm:t>
    </dgm:pt>
    <dgm:pt modelId="{6DA1B000-F892-4EB1-90F9-8F5B82E93F48}">
      <dgm:prSet phldrT="[Text]"/>
      <dgm:spPr/>
      <dgm:t>
        <a:bodyPr/>
        <a:lstStyle/>
        <a:p>
          <a:r>
            <a:rPr lang="en-US" dirty="0"/>
            <a:t>Operations</a:t>
          </a:r>
        </a:p>
      </dgm:t>
    </dgm:pt>
    <dgm:pt modelId="{9952CA3A-E068-4EA6-AE03-DB7097F82FF8}" type="parTrans" cxnId="{93094536-A150-4E16-8818-83447A73A64C}">
      <dgm:prSet/>
      <dgm:spPr/>
      <dgm:t>
        <a:bodyPr/>
        <a:lstStyle/>
        <a:p>
          <a:endParaRPr lang="en-US"/>
        </a:p>
      </dgm:t>
    </dgm:pt>
    <dgm:pt modelId="{2A715468-F1C4-42C7-8B4C-192D602B079E}" type="sibTrans" cxnId="{93094536-A150-4E16-8818-83447A73A64C}">
      <dgm:prSet/>
      <dgm:spPr/>
      <dgm:t>
        <a:bodyPr/>
        <a:lstStyle/>
        <a:p>
          <a:endParaRPr lang="en-US"/>
        </a:p>
      </dgm:t>
    </dgm:pt>
    <dgm:pt modelId="{19A8EAD9-31DE-4205-827D-B3966C23C375}">
      <dgm:prSet phldrT="[Text]"/>
      <dgm:spPr/>
      <dgm:t>
        <a:bodyPr/>
        <a:lstStyle/>
        <a:p>
          <a:r>
            <a:rPr lang="en-US" dirty="0"/>
            <a:t>N/A</a:t>
          </a:r>
        </a:p>
      </dgm:t>
    </dgm:pt>
    <dgm:pt modelId="{83F6B3EE-ABA7-4E03-822F-AE6D69EE98D9}" type="parTrans" cxnId="{7DFFEF1C-54B6-4D4B-A854-0DDAF03D2F9A}">
      <dgm:prSet/>
      <dgm:spPr/>
      <dgm:t>
        <a:bodyPr/>
        <a:lstStyle/>
        <a:p>
          <a:endParaRPr lang="en-US"/>
        </a:p>
      </dgm:t>
    </dgm:pt>
    <dgm:pt modelId="{10FBC14B-EB2E-4CDB-8648-0758CD8D8A2D}" type="sibTrans" cxnId="{7DFFEF1C-54B6-4D4B-A854-0DDAF03D2F9A}">
      <dgm:prSet/>
      <dgm:spPr/>
      <dgm:t>
        <a:bodyPr/>
        <a:lstStyle/>
        <a:p>
          <a:endParaRPr lang="en-US"/>
        </a:p>
      </dgm:t>
    </dgm:pt>
    <dgm:pt modelId="{17E6204E-05D3-4917-B75C-0E37EEE38BC7}">
      <dgm:prSet phldrT="[Text]"/>
      <dgm:spPr/>
      <dgm:t>
        <a:bodyPr/>
        <a:lstStyle/>
        <a:p>
          <a:r>
            <a:rPr lang="en-US" dirty="0"/>
            <a:t>N/A</a:t>
          </a:r>
        </a:p>
      </dgm:t>
    </dgm:pt>
    <dgm:pt modelId="{0E1A21DE-95CA-4ED2-8CE8-661D5972F6B8}" type="parTrans" cxnId="{20FAD005-978C-4D3C-947B-67C89737BB0D}">
      <dgm:prSet/>
      <dgm:spPr/>
      <dgm:t>
        <a:bodyPr/>
        <a:lstStyle/>
        <a:p>
          <a:endParaRPr lang="en-US"/>
        </a:p>
      </dgm:t>
    </dgm:pt>
    <dgm:pt modelId="{527C0DF6-7191-443B-BA2C-5B188DA773DB}" type="sibTrans" cxnId="{20FAD005-978C-4D3C-947B-67C89737BB0D}">
      <dgm:prSet/>
      <dgm:spPr/>
      <dgm:t>
        <a:bodyPr/>
        <a:lstStyle/>
        <a:p>
          <a:endParaRPr lang="en-US"/>
        </a:p>
      </dgm:t>
    </dgm:pt>
    <dgm:pt modelId="{81DB2657-5C36-496D-8DBF-E33ADD274476}" type="pres">
      <dgm:prSet presAssocID="{8D6D0BC0-883D-4DDF-B195-C67A37603AC9}" presName="Name0" presStyleCnt="0">
        <dgm:presLayoutVars>
          <dgm:dir/>
          <dgm:animLvl val="lvl"/>
          <dgm:resizeHandles val="exact"/>
        </dgm:presLayoutVars>
      </dgm:prSet>
      <dgm:spPr/>
    </dgm:pt>
    <dgm:pt modelId="{F42BE7DC-BDA5-472C-BD9D-87DBC9E47E09}" type="pres">
      <dgm:prSet presAssocID="{761D8C8C-B58C-441B-BAE9-50DA1DE8AE21}" presName="composite" presStyleCnt="0"/>
      <dgm:spPr/>
    </dgm:pt>
    <dgm:pt modelId="{5281776A-6941-4F86-87E5-90ED8A98B8F9}" type="pres">
      <dgm:prSet presAssocID="{761D8C8C-B58C-441B-BAE9-50DA1DE8AE2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6152815-5A6F-47A3-8F5C-1C6D74E80EA2}" type="pres">
      <dgm:prSet presAssocID="{761D8C8C-B58C-441B-BAE9-50DA1DE8AE21}" presName="desTx" presStyleLbl="alignAccFollowNode1" presStyleIdx="0" presStyleCnt="3">
        <dgm:presLayoutVars>
          <dgm:bulletEnabled val="1"/>
        </dgm:presLayoutVars>
      </dgm:prSet>
      <dgm:spPr/>
    </dgm:pt>
    <dgm:pt modelId="{4C463699-DF1B-4D05-B43A-AB33A54C4A7B}" type="pres">
      <dgm:prSet presAssocID="{E9A9EE21-7E66-4130-B430-F5319B9CAD76}" presName="space" presStyleCnt="0"/>
      <dgm:spPr/>
    </dgm:pt>
    <dgm:pt modelId="{AF552EAF-45A1-49ED-9A13-9B8A80B7B09C}" type="pres">
      <dgm:prSet presAssocID="{974A242B-F7F1-4372-9777-298BCE338BB9}" presName="composite" presStyleCnt="0"/>
      <dgm:spPr/>
    </dgm:pt>
    <dgm:pt modelId="{AA62839E-FDE5-4702-BF8A-45AE53436C9E}" type="pres">
      <dgm:prSet presAssocID="{974A242B-F7F1-4372-9777-298BCE338BB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B05B5E0F-4210-498C-A459-A70DC8017D74}" type="pres">
      <dgm:prSet presAssocID="{974A242B-F7F1-4372-9777-298BCE338BB9}" presName="desTx" presStyleLbl="alignAccFollowNode1" presStyleIdx="1" presStyleCnt="3" custLinFactNeighborY="-13">
        <dgm:presLayoutVars>
          <dgm:bulletEnabled val="1"/>
        </dgm:presLayoutVars>
      </dgm:prSet>
      <dgm:spPr/>
    </dgm:pt>
    <dgm:pt modelId="{F7DE83D1-08EA-48F7-B8D0-8EEAC9137B35}" type="pres">
      <dgm:prSet presAssocID="{A7D53CA2-7ED2-4033-A4EC-1891D0B7F8AB}" presName="space" presStyleCnt="0"/>
      <dgm:spPr/>
    </dgm:pt>
    <dgm:pt modelId="{55FA8B0B-3A45-4061-8E9F-B87D32DC68F2}" type="pres">
      <dgm:prSet presAssocID="{6DA1B000-F892-4EB1-90F9-8F5B82E93F48}" presName="composite" presStyleCnt="0"/>
      <dgm:spPr/>
    </dgm:pt>
    <dgm:pt modelId="{C7127770-F345-4EC0-9C0F-E3228C583368}" type="pres">
      <dgm:prSet presAssocID="{6DA1B000-F892-4EB1-90F9-8F5B82E93F4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9BED1C34-DE12-4915-94B5-4278BA45432F}" type="pres">
      <dgm:prSet presAssocID="{6DA1B000-F892-4EB1-90F9-8F5B82E93F48}" presName="desTx" presStyleLbl="alignAccFollowNode1" presStyleIdx="2" presStyleCnt="3" custLinFactNeighborX="103" custLinFactNeighborY="-246">
        <dgm:presLayoutVars>
          <dgm:bulletEnabled val="1"/>
        </dgm:presLayoutVars>
      </dgm:prSet>
      <dgm:spPr/>
    </dgm:pt>
  </dgm:ptLst>
  <dgm:cxnLst>
    <dgm:cxn modelId="{20FAD005-978C-4D3C-947B-67C89737BB0D}" srcId="{761D8C8C-B58C-441B-BAE9-50DA1DE8AE21}" destId="{17E6204E-05D3-4917-B75C-0E37EEE38BC7}" srcOrd="0" destOrd="0" parTransId="{0E1A21DE-95CA-4ED2-8CE8-661D5972F6B8}" sibTransId="{527C0DF6-7191-443B-BA2C-5B188DA773DB}"/>
    <dgm:cxn modelId="{DA26070A-7AD0-4391-BE38-0F779BAB2C1F}" type="presOf" srcId="{974A242B-F7F1-4372-9777-298BCE338BB9}" destId="{AA62839E-FDE5-4702-BF8A-45AE53436C9E}" srcOrd="0" destOrd="0" presId="urn:microsoft.com/office/officeart/2005/8/layout/hList1"/>
    <dgm:cxn modelId="{C0918C0C-8446-4FCD-9492-5F2AE46D9742}" srcId="{8D6D0BC0-883D-4DDF-B195-C67A37603AC9}" destId="{974A242B-F7F1-4372-9777-298BCE338BB9}" srcOrd="1" destOrd="0" parTransId="{AFEDA400-90BD-4370-98D9-B7EDACC426CA}" sibTransId="{A7D53CA2-7ED2-4033-A4EC-1891D0B7F8AB}"/>
    <dgm:cxn modelId="{80066C10-2473-4A6C-8BF8-1FF523804814}" srcId="{8D6D0BC0-883D-4DDF-B195-C67A37603AC9}" destId="{761D8C8C-B58C-441B-BAE9-50DA1DE8AE21}" srcOrd="0" destOrd="0" parTransId="{6A4D89E3-A164-4B08-A53F-B7494A8DB077}" sibTransId="{E9A9EE21-7E66-4130-B430-F5319B9CAD76}"/>
    <dgm:cxn modelId="{53D95A1C-0DD4-4073-BDAF-A93C3505C4EE}" srcId="{974A242B-F7F1-4372-9777-298BCE338BB9}" destId="{10099121-BA38-4FCA-BCD3-F7C55C3996DB}" srcOrd="0" destOrd="0" parTransId="{524B2A40-263C-4CEE-B48E-AE05C0C781D3}" sibTransId="{2AEDE8E3-E72B-4011-AA9B-143184DE299A}"/>
    <dgm:cxn modelId="{7DFFEF1C-54B6-4D4B-A854-0DDAF03D2F9A}" srcId="{6DA1B000-F892-4EB1-90F9-8F5B82E93F48}" destId="{19A8EAD9-31DE-4205-827D-B3966C23C375}" srcOrd="0" destOrd="0" parTransId="{83F6B3EE-ABA7-4E03-822F-AE6D69EE98D9}" sibTransId="{10FBC14B-EB2E-4CDB-8648-0758CD8D8A2D}"/>
    <dgm:cxn modelId="{3CE7BB1F-0B33-4D87-BE06-40A546FBFD54}" type="presOf" srcId="{8D6D0BC0-883D-4DDF-B195-C67A37603AC9}" destId="{81DB2657-5C36-496D-8DBF-E33ADD274476}" srcOrd="0" destOrd="0" presId="urn:microsoft.com/office/officeart/2005/8/layout/hList1"/>
    <dgm:cxn modelId="{93094536-A150-4E16-8818-83447A73A64C}" srcId="{8D6D0BC0-883D-4DDF-B195-C67A37603AC9}" destId="{6DA1B000-F892-4EB1-90F9-8F5B82E93F48}" srcOrd="2" destOrd="0" parTransId="{9952CA3A-E068-4EA6-AE03-DB7097F82FF8}" sibTransId="{2A715468-F1C4-42C7-8B4C-192D602B079E}"/>
    <dgm:cxn modelId="{ABBC7C37-ED05-4EEE-841F-708B55A695A4}" type="presOf" srcId="{17E6204E-05D3-4917-B75C-0E37EEE38BC7}" destId="{16152815-5A6F-47A3-8F5C-1C6D74E80EA2}" srcOrd="0" destOrd="0" presId="urn:microsoft.com/office/officeart/2005/8/layout/hList1"/>
    <dgm:cxn modelId="{EF073E39-CEEA-4B6E-8690-365C5CC9A4D0}" type="presOf" srcId="{19A8EAD9-31DE-4205-827D-B3966C23C375}" destId="{9BED1C34-DE12-4915-94B5-4278BA45432F}" srcOrd="0" destOrd="0" presId="urn:microsoft.com/office/officeart/2005/8/layout/hList1"/>
    <dgm:cxn modelId="{3675D44A-4CF9-41D1-B88E-F4477CF679E9}" type="presOf" srcId="{761D8C8C-B58C-441B-BAE9-50DA1DE8AE21}" destId="{5281776A-6941-4F86-87E5-90ED8A98B8F9}" srcOrd="0" destOrd="0" presId="urn:microsoft.com/office/officeart/2005/8/layout/hList1"/>
    <dgm:cxn modelId="{11ED9878-3A7C-4CFE-98C5-F62A5374C355}" type="presOf" srcId="{6DA1B000-F892-4EB1-90F9-8F5B82E93F48}" destId="{C7127770-F345-4EC0-9C0F-E3228C583368}" srcOrd="0" destOrd="0" presId="urn:microsoft.com/office/officeart/2005/8/layout/hList1"/>
    <dgm:cxn modelId="{6D8DD6A0-9B5C-4698-B9EA-DB55DB8AE2C1}" type="presOf" srcId="{10099121-BA38-4FCA-BCD3-F7C55C3996DB}" destId="{B05B5E0F-4210-498C-A459-A70DC8017D74}" srcOrd="0" destOrd="0" presId="urn:microsoft.com/office/officeart/2005/8/layout/hList1"/>
    <dgm:cxn modelId="{90A20FC9-11A7-41B1-A3CD-BB36BE7A9204}" type="presParOf" srcId="{81DB2657-5C36-496D-8DBF-E33ADD274476}" destId="{F42BE7DC-BDA5-472C-BD9D-87DBC9E47E09}" srcOrd="0" destOrd="0" presId="urn:microsoft.com/office/officeart/2005/8/layout/hList1"/>
    <dgm:cxn modelId="{249CB810-6868-4257-87C8-D8F01710E40E}" type="presParOf" srcId="{F42BE7DC-BDA5-472C-BD9D-87DBC9E47E09}" destId="{5281776A-6941-4F86-87E5-90ED8A98B8F9}" srcOrd="0" destOrd="0" presId="urn:microsoft.com/office/officeart/2005/8/layout/hList1"/>
    <dgm:cxn modelId="{5AF9A9A6-B0C1-4557-BC13-191A6ECC4D2B}" type="presParOf" srcId="{F42BE7DC-BDA5-472C-BD9D-87DBC9E47E09}" destId="{16152815-5A6F-47A3-8F5C-1C6D74E80EA2}" srcOrd="1" destOrd="0" presId="urn:microsoft.com/office/officeart/2005/8/layout/hList1"/>
    <dgm:cxn modelId="{E4BB0FE4-D0A5-4B7D-8D8F-CB2414CBF8B5}" type="presParOf" srcId="{81DB2657-5C36-496D-8DBF-E33ADD274476}" destId="{4C463699-DF1B-4D05-B43A-AB33A54C4A7B}" srcOrd="1" destOrd="0" presId="urn:microsoft.com/office/officeart/2005/8/layout/hList1"/>
    <dgm:cxn modelId="{98D3643D-01FA-408E-8A36-4A22CD916AC4}" type="presParOf" srcId="{81DB2657-5C36-496D-8DBF-E33ADD274476}" destId="{AF552EAF-45A1-49ED-9A13-9B8A80B7B09C}" srcOrd="2" destOrd="0" presId="urn:microsoft.com/office/officeart/2005/8/layout/hList1"/>
    <dgm:cxn modelId="{E3BED4FB-1A24-419A-B467-51D756B67181}" type="presParOf" srcId="{AF552EAF-45A1-49ED-9A13-9B8A80B7B09C}" destId="{AA62839E-FDE5-4702-BF8A-45AE53436C9E}" srcOrd="0" destOrd="0" presId="urn:microsoft.com/office/officeart/2005/8/layout/hList1"/>
    <dgm:cxn modelId="{FA538037-A34E-4BBC-9309-BA08E8A3EAD7}" type="presParOf" srcId="{AF552EAF-45A1-49ED-9A13-9B8A80B7B09C}" destId="{B05B5E0F-4210-498C-A459-A70DC8017D74}" srcOrd="1" destOrd="0" presId="urn:microsoft.com/office/officeart/2005/8/layout/hList1"/>
    <dgm:cxn modelId="{E88C499C-9516-4AF4-A938-94AB383E5891}" type="presParOf" srcId="{81DB2657-5C36-496D-8DBF-E33ADD274476}" destId="{F7DE83D1-08EA-48F7-B8D0-8EEAC9137B35}" srcOrd="3" destOrd="0" presId="urn:microsoft.com/office/officeart/2005/8/layout/hList1"/>
    <dgm:cxn modelId="{1E11CD3F-A588-4EDF-B69C-F39E3A36388B}" type="presParOf" srcId="{81DB2657-5C36-496D-8DBF-E33ADD274476}" destId="{55FA8B0B-3A45-4061-8E9F-B87D32DC68F2}" srcOrd="4" destOrd="0" presId="urn:microsoft.com/office/officeart/2005/8/layout/hList1"/>
    <dgm:cxn modelId="{877EC492-6203-4F8B-89AD-4C10A19FF50D}" type="presParOf" srcId="{55FA8B0B-3A45-4061-8E9F-B87D32DC68F2}" destId="{C7127770-F345-4EC0-9C0F-E3228C583368}" srcOrd="0" destOrd="0" presId="urn:microsoft.com/office/officeart/2005/8/layout/hList1"/>
    <dgm:cxn modelId="{6E1DFADE-93BF-4278-AC74-458F7175E309}" type="presParOf" srcId="{55FA8B0B-3A45-4061-8E9F-B87D32DC68F2}" destId="{9BED1C34-DE12-4915-94B5-4278BA45432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6D0BC0-883D-4DDF-B195-C67A37603AC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1D8C8C-B58C-441B-BAE9-50DA1DE8AE21}">
      <dgm:prSet phldrT="[Text]"/>
      <dgm:spPr/>
      <dgm:t>
        <a:bodyPr/>
        <a:lstStyle/>
        <a:p>
          <a:r>
            <a:rPr lang="en-US" dirty="0"/>
            <a:t>Community</a:t>
          </a:r>
        </a:p>
      </dgm:t>
    </dgm:pt>
    <dgm:pt modelId="{6A4D89E3-A164-4B08-A53F-B7494A8DB077}" type="parTrans" cxnId="{80066C10-2473-4A6C-8BF8-1FF523804814}">
      <dgm:prSet/>
      <dgm:spPr/>
      <dgm:t>
        <a:bodyPr/>
        <a:lstStyle/>
        <a:p>
          <a:endParaRPr lang="en-US"/>
        </a:p>
      </dgm:t>
    </dgm:pt>
    <dgm:pt modelId="{E9A9EE21-7E66-4130-B430-F5319B9CAD76}" type="sibTrans" cxnId="{80066C10-2473-4A6C-8BF8-1FF523804814}">
      <dgm:prSet/>
      <dgm:spPr/>
      <dgm:t>
        <a:bodyPr/>
        <a:lstStyle/>
        <a:p>
          <a:endParaRPr lang="en-US"/>
        </a:p>
      </dgm:t>
    </dgm:pt>
    <dgm:pt modelId="{D11EEB78-ACC0-41F1-B7A9-8840ADDD4E21}">
      <dgm:prSet phldrT="[Text]"/>
      <dgm:spPr/>
      <dgm:t>
        <a:bodyPr/>
        <a:lstStyle/>
        <a:p>
          <a:pPr rtl="0"/>
          <a:r>
            <a:rPr lang="en-US" dirty="0"/>
            <a:t>Not Ready</a:t>
          </a:r>
        </a:p>
      </dgm:t>
    </dgm:pt>
    <dgm:pt modelId="{B89EC581-5F30-44AA-8BDD-E94E8EE47B52}" type="parTrans" cxnId="{E24D8325-D48A-4FDE-9FE9-425A1A94498C}">
      <dgm:prSet/>
      <dgm:spPr/>
      <dgm:t>
        <a:bodyPr/>
        <a:lstStyle/>
        <a:p>
          <a:endParaRPr lang="en-US"/>
        </a:p>
      </dgm:t>
    </dgm:pt>
    <dgm:pt modelId="{B0A260D1-1033-4455-ACFC-91BE969AA232}" type="sibTrans" cxnId="{E24D8325-D48A-4FDE-9FE9-425A1A94498C}">
      <dgm:prSet/>
      <dgm:spPr/>
      <dgm:t>
        <a:bodyPr/>
        <a:lstStyle/>
        <a:p>
          <a:endParaRPr lang="en-US"/>
        </a:p>
      </dgm:t>
    </dgm:pt>
    <dgm:pt modelId="{974A242B-F7F1-4372-9777-298BCE338BB9}">
      <dgm:prSet phldrT="[Text]"/>
      <dgm:spPr/>
      <dgm:t>
        <a:bodyPr/>
        <a:lstStyle/>
        <a:p>
          <a:r>
            <a:rPr lang="en-US" dirty="0"/>
            <a:t>Clinical/Facilities </a:t>
          </a:r>
        </a:p>
      </dgm:t>
    </dgm:pt>
    <dgm:pt modelId="{AFEDA400-90BD-4370-98D9-B7EDACC426CA}" type="parTrans" cxnId="{C0918C0C-8446-4FCD-9492-5F2AE46D9742}">
      <dgm:prSet/>
      <dgm:spPr/>
      <dgm:t>
        <a:bodyPr/>
        <a:lstStyle/>
        <a:p>
          <a:endParaRPr lang="en-US"/>
        </a:p>
      </dgm:t>
    </dgm:pt>
    <dgm:pt modelId="{A7D53CA2-7ED2-4033-A4EC-1891D0B7F8AB}" type="sibTrans" cxnId="{C0918C0C-8446-4FCD-9492-5F2AE46D9742}">
      <dgm:prSet/>
      <dgm:spPr/>
      <dgm:t>
        <a:bodyPr/>
        <a:lstStyle/>
        <a:p>
          <a:endParaRPr lang="en-US"/>
        </a:p>
      </dgm:t>
    </dgm:pt>
    <dgm:pt modelId="{10099121-BA38-4FCA-BCD3-F7C55C3996DB}">
      <dgm:prSet phldrT="[Text]"/>
      <dgm:spPr/>
      <dgm:t>
        <a:bodyPr/>
        <a:lstStyle/>
        <a:p>
          <a:r>
            <a:rPr lang="en-US" dirty="0"/>
            <a:t>Not Ready</a:t>
          </a:r>
        </a:p>
      </dgm:t>
    </dgm:pt>
    <dgm:pt modelId="{524B2A40-263C-4CEE-B48E-AE05C0C781D3}" type="parTrans" cxnId="{53D95A1C-0DD4-4073-BDAF-A93C3505C4EE}">
      <dgm:prSet/>
      <dgm:spPr/>
      <dgm:t>
        <a:bodyPr/>
        <a:lstStyle/>
        <a:p>
          <a:endParaRPr lang="en-US"/>
        </a:p>
      </dgm:t>
    </dgm:pt>
    <dgm:pt modelId="{2AEDE8E3-E72B-4011-AA9B-143184DE299A}" type="sibTrans" cxnId="{53D95A1C-0DD4-4073-BDAF-A93C3505C4EE}">
      <dgm:prSet/>
      <dgm:spPr/>
      <dgm:t>
        <a:bodyPr/>
        <a:lstStyle/>
        <a:p>
          <a:endParaRPr lang="en-US"/>
        </a:p>
      </dgm:t>
    </dgm:pt>
    <dgm:pt modelId="{6DA1B000-F892-4EB1-90F9-8F5B82E93F48}">
      <dgm:prSet phldrT="[Text]"/>
      <dgm:spPr/>
      <dgm:t>
        <a:bodyPr/>
        <a:lstStyle/>
        <a:p>
          <a:r>
            <a:rPr lang="en-US" dirty="0"/>
            <a:t>Operations</a:t>
          </a:r>
        </a:p>
      </dgm:t>
    </dgm:pt>
    <dgm:pt modelId="{9952CA3A-E068-4EA6-AE03-DB7097F82FF8}" type="parTrans" cxnId="{93094536-A150-4E16-8818-83447A73A64C}">
      <dgm:prSet/>
      <dgm:spPr/>
      <dgm:t>
        <a:bodyPr/>
        <a:lstStyle/>
        <a:p>
          <a:endParaRPr lang="en-US"/>
        </a:p>
      </dgm:t>
    </dgm:pt>
    <dgm:pt modelId="{2A715468-F1C4-42C7-8B4C-192D602B079E}" type="sibTrans" cxnId="{93094536-A150-4E16-8818-83447A73A64C}">
      <dgm:prSet/>
      <dgm:spPr/>
      <dgm:t>
        <a:bodyPr/>
        <a:lstStyle/>
        <a:p>
          <a:endParaRPr lang="en-US"/>
        </a:p>
      </dgm:t>
    </dgm:pt>
    <dgm:pt modelId="{19A8EAD9-31DE-4205-827D-B3966C23C375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+mn-lt"/>
              <a:cs typeface="Calibri"/>
            </a:rPr>
            <a:t>Not Ready​</a:t>
          </a:r>
          <a:endParaRPr lang="en-US" dirty="0"/>
        </a:p>
      </dgm:t>
    </dgm:pt>
    <dgm:pt modelId="{83F6B3EE-ABA7-4E03-822F-AE6D69EE98D9}" type="parTrans" cxnId="{7DFFEF1C-54B6-4D4B-A854-0DDAF03D2F9A}">
      <dgm:prSet/>
      <dgm:spPr/>
      <dgm:t>
        <a:bodyPr/>
        <a:lstStyle/>
        <a:p>
          <a:endParaRPr lang="en-US"/>
        </a:p>
      </dgm:t>
    </dgm:pt>
    <dgm:pt modelId="{10FBC14B-EB2E-4CDB-8648-0758CD8D8A2D}" type="sibTrans" cxnId="{7DFFEF1C-54B6-4D4B-A854-0DDAF03D2F9A}">
      <dgm:prSet/>
      <dgm:spPr/>
      <dgm:t>
        <a:bodyPr/>
        <a:lstStyle/>
        <a:p>
          <a:endParaRPr lang="en-US"/>
        </a:p>
      </dgm:t>
    </dgm:pt>
    <dgm:pt modelId="{81DB2657-5C36-496D-8DBF-E33ADD274476}" type="pres">
      <dgm:prSet presAssocID="{8D6D0BC0-883D-4DDF-B195-C67A37603AC9}" presName="Name0" presStyleCnt="0">
        <dgm:presLayoutVars>
          <dgm:dir/>
          <dgm:animLvl val="lvl"/>
          <dgm:resizeHandles val="exact"/>
        </dgm:presLayoutVars>
      </dgm:prSet>
      <dgm:spPr/>
    </dgm:pt>
    <dgm:pt modelId="{F42BE7DC-BDA5-472C-BD9D-87DBC9E47E09}" type="pres">
      <dgm:prSet presAssocID="{761D8C8C-B58C-441B-BAE9-50DA1DE8AE21}" presName="composite" presStyleCnt="0"/>
      <dgm:spPr/>
    </dgm:pt>
    <dgm:pt modelId="{5281776A-6941-4F86-87E5-90ED8A98B8F9}" type="pres">
      <dgm:prSet presAssocID="{761D8C8C-B58C-441B-BAE9-50DA1DE8AE2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6152815-5A6F-47A3-8F5C-1C6D74E80EA2}" type="pres">
      <dgm:prSet presAssocID="{761D8C8C-B58C-441B-BAE9-50DA1DE8AE21}" presName="desTx" presStyleLbl="alignAccFollowNode1" presStyleIdx="0" presStyleCnt="3">
        <dgm:presLayoutVars>
          <dgm:bulletEnabled val="1"/>
        </dgm:presLayoutVars>
      </dgm:prSet>
      <dgm:spPr/>
    </dgm:pt>
    <dgm:pt modelId="{4C463699-DF1B-4D05-B43A-AB33A54C4A7B}" type="pres">
      <dgm:prSet presAssocID="{E9A9EE21-7E66-4130-B430-F5319B9CAD76}" presName="space" presStyleCnt="0"/>
      <dgm:spPr/>
    </dgm:pt>
    <dgm:pt modelId="{AF552EAF-45A1-49ED-9A13-9B8A80B7B09C}" type="pres">
      <dgm:prSet presAssocID="{974A242B-F7F1-4372-9777-298BCE338BB9}" presName="composite" presStyleCnt="0"/>
      <dgm:spPr/>
    </dgm:pt>
    <dgm:pt modelId="{AA62839E-FDE5-4702-BF8A-45AE53436C9E}" type="pres">
      <dgm:prSet presAssocID="{974A242B-F7F1-4372-9777-298BCE338BB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B05B5E0F-4210-498C-A459-A70DC8017D74}" type="pres">
      <dgm:prSet presAssocID="{974A242B-F7F1-4372-9777-298BCE338BB9}" presName="desTx" presStyleLbl="alignAccFollowNode1" presStyleIdx="1" presStyleCnt="3">
        <dgm:presLayoutVars>
          <dgm:bulletEnabled val="1"/>
        </dgm:presLayoutVars>
      </dgm:prSet>
      <dgm:spPr/>
    </dgm:pt>
    <dgm:pt modelId="{F7DE83D1-08EA-48F7-B8D0-8EEAC9137B35}" type="pres">
      <dgm:prSet presAssocID="{A7D53CA2-7ED2-4033-A4EC-1891D0B7F8AB}" presName="space" presStyleCnt="0"/>
      <dgm:spPr/>
    </dgm:pt>
    <dgm:pt modelId="{55FA8B0B-3A45-4061-8E9F-B87D32DC68F2}" type="pres">
      <dgm:prSet presAssocID="{6DA1B000-F892-4EB1-90F9-8F5B82E93F48}" presName="composite" presStyleCnt="0"/>
      <dgm:spPr/>
    </dgm:pt>
    <dgm:pt modelId="{C7127770-F345-4EC0-9C0F-E3228C583368}" type="pres">
      <dgm:prSet presAssocID="{6DA1B000-F892-4EB1-90F9-8F5B82E93F4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9BED1C34-DE12-4915-94B5-4278BA45432F}" type="pres">
      <dgm:prSet presAssocID="{6DA1B000-F892-4EB1-90F9-8F5B82E93F48}" presName="desTx" presStyleLbl="alignAccFollowNode1" presStyleIdx="2" presStyleCnt="3" custLinFactNeighborX="103" custLinFactNeighborY="-246">
        <dgm:presLayoutVars>
          <dgm:bulletEnabled val="1"/>
        </dgm:presLayoutVars>
      </dgm:prSet>
      <dgm:spPr/>
    </dgm:pt>
  </dgm:ptLst>
  <dgm:cxnLst>
    <dgm:cxn modelId="{DA26070A-7AD0-4391-BE38-0F779BAB2C1F}" type="presOf" srcId="{974A242B-F7F1-4372-9777-298BCE338BB9}" destId="{AA62839E-FDE5-4702-BF8A-45AE53436C9E}" srcOrd="0" destOrd="0" presId="urn:microsoft.com/office/officeart/2005/8/layout/hList1"/>
    <dgm:cxn modelId="{C0918C0C-8446-4FCD-9492-5F2AE46D9742}" srcId="{8D6D0BC0-883D-4DDF-B195-C67A37603AC9}" destId="{974A242B-F7F1-4372-9777-298BCE338BB9}" srcOrd="1" destOrd="0" parTransId="{AFEDA400-90BD-4370-98D9-B7EDACC426CA}" sibTransId="{A7D53CA2-7ED2-4033-A4EC-1891D0B7F8AB}"/>
    <dgm:cxn modelId="{80066C10-2473-4A6C-8BF8-1FF523804814}" srcId="{8D6D0BC0-883D-4DDF-B195-C67A37603AC9}" destId="{761D8C8C-B58C-441B-BAE9-50DA1DE8AE21}" srcOrd="0" destOrd="0" parTransId="{6A4D89E3-A164-4B08-A53F-B7494A8DB077}" sibTransId="{E9A9EE21-7E66-4130-B430-F5319B9CAD76}"/>
    <dgm:cxn modelId="{53D95A1C-0DD4-4073-BDAF-A93C3505C4EE}" srcId="{974A242B-F7F1-4372-9777-298BCE338BB9}" destId="{10099121-BA38-4FCA-BCD3-F7C55C3996DB}" srcOrd="0" destOrd="0" parTransId="{524B2A40-263C-4CEE-B48E-AE05C0C781D3}" sibTransId="{2AEDE8E3-E72B-4011-AA9B-143184DE299A}"/>
    <dgm:cxn modelId="{7DFFEF1C-54B6-4D4B-A854-0DDAF03D2F9A}" srcId="{6DA1B000-F892-4EB1-90F9-8F5B82E93F48}" destId="{19A8EAD9-31DE-4205-827D-B3966C23C375}" srcOrd="0" destOrd="0" parTransId="{83F6B3EE-ABA7-4E03-822F-AE6D69EE98D9}" sibTransId="{10FBC14B-EB2E-4CDB-8648-0758CD8D8A2D}"/>
    <dgm:cxn modelId="{3CE7BB1F-0B33-4D87-BE06-40A546FBFD54}" type="presOf" srcId="{8D6D0BC0-883D-4DDF-B195-C67A37603AC9}" destId="{81DB2657-5C36-496D-8DBF-E33ADD274476}" srcOrd="0" destOrd="0" presId="urn:microsoft.com/office/officeart/2005/8/layout/hList1"/>
    <dgm:cxn modelId="{E24D8325-D48A-4FDE-9FE9-425A1A94498C}" srcId="{761D8C8C-B58C-441B-BAE9-50DA1DE8AE21}" destId="{D11EEB78-ACC0-41F1-B7A9-8840ADDD4E21}" srcOrd="0" destOrd="0" parTransId="{B89EC581-5F30-44AA-8BDD-E94E8EE47B52}" sibTransId="{B0A260D1-1033-4455-ACFC-91BE969AA232}"/>
    <dgm:cxn modelId="{93094536-A150-4E16-8818-83447A73A64C}" srcId="{8D6D0BC0-883D-4DDF-B195-C67A37603AC9}" destId="{6DA1B000-F892-4EB1-90F9-8F5B82E93F48}" srcOrd="2" destOrd="0" parTransId="{9952CA3A-E068-4EA6-AE03-DB7097F82FF8}" sibTransId="{2A715468-F1C4-42C7-8B4C-192D602B079E}"/>
    <dgm:cxn modelId="{EF073E39-CEEA-4B6E-8690-365C5CC9A4D0}" type="presOf" srcId="{19A8EAD9-31DE-4205-827D-B3966C23C375}" destId="{9BED1C34-DE12-4915-94B5-4278BA45432F}" srcOrd="0" destOrd="0" presId="urn:microsoft.com/office/officeart/2005/8/layout/hList1"/>
    <dgm:cxn modelId="{3675D44A-4CF9-41D1-B88E-F4477CF679E9}" type="presOf" srcId="{761D8C8C-B58C-441B-BAE9-50DA1DE8AE21}" destId="{5281776A-6941-4F86-87E5-90ED8A98B8F9}" srcOrd="0" destOrd="0" presId="urn:microsoft.com/office/officeart/2005/8/layout/hList1"/>
    <dgm:cxn modelId="{3B7F9E71-F93C-483E-962D-C9E867EB5AF2}" type="presOf" srcId="{D11EEB78-ACC0-41F1-B7A9-8840ADDD4E21}" destId="{16152815-5A6F-47A3-8F5C-1C6D74E80EA2}" srcOrd="0" destOrd="0" presId="urn:microsoft.com/office/officeart/2005/8/layout/hList1"/>
    <dgm:cxn modelId="{11ED9878-3A7C-4CFE-98C5-F62A5374C355}" type="presOf" srcId="{6DA1B000-F892-4EB1-90F9-8F5B82E93F48}" destId="{C7127770-F345-4EC0-9C0F-E3228C583368}" srcOrd="0" destOrd="0" presId="urn:microsoft.com/office/officeart/2005/8/layout/hList1"/>
    <dgm:cxn modelId="{6D8DD6A0-9B5C-4698-B9EA-DB55DB8AE2C1}" type="presOf" srcId="{10099121-BA38-4FCA-BCD3-F7C55C3996DB}" destId="{B05B5E0F-4210-498C-A459-A70DC8017D74}" srcOrd="0" destOrd="0" presId="urn:microsoft.com/office/officeart/2005/8/layout/hList1"/>
    <dgm:cxn modelId="{90A20FC9-11A7-41B1-A3CD-BB36BE7A9204}" type="presParOf" srcId="{81DB2657-5C36-496D-8DBF-E33ADD274476}" destId="{F42BE7DC-BDA5-472C-BD9D-87DBC9E47E09}" srcOrd="0" destOrd="0" presId="urn:microsoft.com/office/officeart/2005/8/layout/hList1"/>
    <dgm:cxn modelId="{249CB810-6868-4257-87C8-D8F01710E40E}" type="presParOf" srcId="{F42BE7DC-BDA5-472C-BD9D-87DBC9E47E09}" destId="{5281776A-6941-4F86-87E5-90ED8A98B8F9}" srcOrd="0" destOrd="0" presId="urn:microsoft.com/office/officeart/2005/8/layout/hList1"/>
    <dgm:cxn modelId="{5AF9A9A6-B0C1-4557-BC13-191A6ECC4D2B}" type="presParOf" srcId="{F42BE7DC-BDA5-472C-BD9D-87DBC9E47E09}" destId="{16152815-5A6F-47A3-8F5C-1C6D74E80EA2}" srcOrd="1" destOrd="0" presId="urn:microsoft.com/office/officeart/2005/8/layout/hList1"/>
    <dgm:cxn modelId="{E4BB0FE4-D0A5-4B7D-8D8F-CB2414CBF8B5}" type="presParOf" srcId="{81DB2657-5C36-496D-8DBF-E33ADD274476}" destId="{4C463699-DF1B-4D05-B43A-AB33A54C4A7B}" srcOrd="1" destOrd="0" presId="urn:microsoft.com/office/officeart/2005/8/layout/hList1"/>
    <dgm:cxn modelId="{98D3643D-01FA-408E-8A36-4A22CD916AC4}" type="presParOf" srcId="{81DB2657-5C36-496D-8DBF-E33ADD274476}" destId="{AF552EAF-45A1-49ED-9A13-9B8A80B7B09C}" srcOrd="2" destOrd="0" presId="urn:microsoft.com/office/officeart/2005/8/layout/hList1"/>
    <dgm:cxn modelId="{E3BED4FB-1A24-419A-B467-51D756B67181}" type="presParOf" srcId="{AF552EAF-45A1-49ED-9A13-9B8A80B7B09C}" destId="{AA62839E-FDE5-4702-BF8A-45AE53436C9E}" srcOrd="0" destOrd="0" presId="urn:microsoft.com/office/officeart/2005/8/layout/hList1"/>
    <dgm:cxn modelId="{FA538037-A34E-4BBC-9309-BA08E8A3EAD7}" type="presParOf" srcId="{AF552EAF-45A1-49ED-9A13-9B8A80B7B09C}" destId="{B05B5E0F-4210-498C-A459-A70DC8017D74}" srcOrd="1" destOrd="0" presId="urn:microsoft.com/office/officeart/2005/8/layout/hList1"/>
    <dgm:cxn modelId="{E88C499C-9516-4AF4-A938-94AB383E5891}" type="presParOf" srcId="{81DB2657-5C36-496D-8DBF-E33ADD274476}" destId="{F7DE83D1-08EA-48F7-B8D0-8EEAC9137B35}" srcOrd="3" destOrd="0" presId="urn:microsoft.com/office/officeart/2005/8/layout/hList1"/>
    <dgm:cxn modelId="{1E11CD3F-A588-4EDF-B69C-F39E3A36388B}" type="presParOf" srcId="{81DB2657-5C36-496D-8DBF-E33ADD274476}" destId="{55FA8B0B-3A45-4061-8E9F-B87D32DC68F2}" srcOrd="4" destOrd="0" presId="urn:microsoft.com/office/officeart/2005/8/layout/hList1"/>
    <dgm:cxn modelId="{877EC492-6203-4F8B-89AD-4C10A19FF50D}" type="presParOf" srcId="{55FA8B0B-3A45-4061-8E9F-B87D32DC68F2}" destId="{C7127770-F345-4EC0-9C0F-E3228C583368}" srcOrd="0" destOrd="0" presId="urn:microsoft.com/office/officeart/2005/8/layout/hList1"/>
    <dgm:cxn modelId="{6E1DFADE-93BF-4278-AC74-458F7175E309}" type="presParOf" srcId="{55FA8B0B-3A45-4061-8E9F-B87D32DC68F2}" destId="{9BED1C34-DE12-4915-94B5-4278BA45432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6D0BC0-883D-4DDF-B195-C67A37603AC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1D8C8C-B58C-441B-BAE9-50DA1DE8AE21}">
      <dgm:prSet phldrT="[Text]"/>
      <dgm:spPr/>
      <dgm:t>
        <a:bodyPr/>
        <a:lstStyle/>
        <a:p>
          <a:r>
            <a:rPr lang="en-US" dirty="0"/>
            <a:t>Community</a:t>
          </a:r>
        </a:p>
      </dgm:t>
    </dgm:pt>
    <dgm:pt modelId="{6A4D89E3-A164-4B08-A53F-B7494A8DB077}" type="parTrans" cxnId="{80066C10-2473-4A6C-8BF8-1FF523804814}">
      <dgm:prSet/>
      <dgm:spPr/>
      <dgm:t>
        <a:bodyPr/>
        <a:lstStyle/>
        <a:p>
          <a:endParaRPr lang="en-US"/>
        </a:p>
      </dgm:t>
    </dgm:pt>
    <dgm:pt modelId="{E9A9EE21-7E66-4130-B430-F5319B9CAD76}" type="sibTrans" cxnId="{80066C10-2473-4A6C-8BF8-1FF523804814}">
      <dgm:prSet/>
      <dgm:spPr/>
      <dgm:t>
        <a:bodyPr/>
        <a:lstStyle/>
        <a:p>
          <a:endParaRPr lang="en-US"/>
        </a:p>
      </dgm:t>
    </dgm:pt>
    <dgm:pt modelId="{D11EEB78-ACC0-41F1-B7A9-8840ADDD4E21}">
      <dgm:prSet phldrT="[Text]"/>
      <dgm:spPr/>
      <dgm:t>
        <a:bodyPr/>
        <a:lstStyle/>
        <a:p>
          <a:r>
            <a:rPr lang="en-US" dirty="0"/>
            <a:t> N/A</a:t>
          </a:r>
          <a:endParaRPr lang="en-US" strike="sngStrike" dirty="0"/>
        </a:p>
      </dgm:t>
    </dgm:pt>
    <dgm:pt modelId="{B89EC581-5F30-44AA-8BDD-E94E8EE47B52}" type="parTrans" cxnId="{E24D8325-D48A-4FDE-9FE9-425A1A94498C}">
      <dgm:prSet/>
      <dgm:spPr/>
      <dgm:t>
        <a:bodyPr/>
        <a:lstStyle/>
        <a:p>
          <a:endParaRPr lang="en-US"/>
        </a:p>
      </dgm:t>
    </dgm:pt>
    <dgm:pt modelId="{B0A260D1-1033-4455-ACFC-91BE969AA232}" type="sibTrans" cxnId="{E24D8325-D48A-4FDE-9FE9-425A1A94498C}">
      <dgm:prSet/>
      <dgm:spPr/>
      <dgm:t>
        <a:bodyPr/>
        <a:lstStyle/>
        <a:p>
          <a:endParaRPr lang="en-US"/>
        </a:p>
      </dgm:t>
    </dgm:pt>
    <dgm:pt modelId="{974A242B-F7F1-4372-9777-298BCE338BB9}">
      <dgm:prSet phldrT="[Text]"/>
      <dgm:spPr/>
      <dgm:t>
        <a:bodyPr/>
        <a:lstStyle/>
        <a:p>
          <a:r>
            <a:rPr lang="en-US" dirty="0"/>
            <a:t>Clinical/Facilities </a:t>
          </a:r>
        </a:p>
      </dgm:t>
    </dgm:pt>
    <dgm:pt modelId="{AFEDA400-90BD-4370-98D9-B7EDACC426CA}" type="parTrans" cxnId="{C0918C0C-8446-4FCD-9492-5F2AE46D9742}">
      <dgm:prSet/>
      <dgm:spPr/>
      <dgm:t>
        <a:bodyPr/>
        <a:lstStyle/>
        <a:p>
          <a:endParaRPr lang="en-US"/>
        </a:p>
      </dgm:t>
    </dgm:pt>
    <dgm:pt modelId="{A7D53CA2-7ED2-4033-A4EC-1891D0B7F8AB}" type="sibTrans" cxnId="{C0918C0C-8446-4FCD-9492-5F2AE46D9742}">
      <dgm:prSet/>
      <dgm:spPr/>
      <dgm:t>
        <a:bodyPr/>
        <a:lstStyle/>
        <a:p>
          <a:endParaRPr lang="en-US"/>
        </a:p>
      </dgm:t>
    </dgm:pt>
    <dgm:pt modelId="{10099121-BA38-4FCA-BCD3-F7C55C3996DB}">
      <dgm:prSet phldrT="[Text]"/>
      <dgm:spPr/>
      <dgm:t>
        <a:bodyPr/>
        <a:lstStyle/>
        <a:p>
          <a:r>
            <a:rPr lang="en-US" dirty="0"/>
            <a:t>Language Interpretation &amp; Translation Solution – M</a:t>
          </a:r>
        </a:p>
      </dgm:t>
    </dgm:pt>
    <dgm:pt modelId="{524B2A40-263C-4CEE-B48E-AE05C0C781D3}" type="parTrans" cxnId="{53D95A1C-0DD4-4073-BDAF-A93C3505C4EE}">
      <dgm:prSet/>
      <dgm:spPr/>
      <dgm:t>
        <a:bodyPr/>
        <a:lstStyle/>
        <a:p>
          <a:endParaRPr lang="en-US"/>
        </a:p>
      </dgm:t>
    </dgm:pt>
    <dgm:pt modelId="{2AEDE8E3-E72B-4011-AA9B-143184DE299A}" type="sibTrans" cxnId="{53D95A1C-0DD4-4073-BDAF-A93C3505C4EE}">
      <dgm:prSet/>
      <dgm:spPr/>
      <dgm:t>
        <a:bodyPr/>
        <a:lstStyle/>
        <a:p>
          <a:endParaRPr lang="en-US"/>
        </a:p>
      </dgm:t>
    </dgm:pt>
    <dgm:pt modelId="{6DA1B000-F892-4EB1-90F9-8F5B82E93F48}">
      <dgm:prSet phldrT="[Text]"/>
      <dgm:spPr/>
      <dgm:t>
        <a:bodyPr/>
        <a:lstStyle/>
        <a:p>
          <a:r>
            <a:rPr lang="en-US" dirty="0"/>
            <a:t>Operations</a:t>
          </a:r>
        </a:p>
      </dgm:t>
    </dgm:pt>
    <dgm:pt modelId="{9952CA3A-E068-4EA6-AE03-DB7097F82FF8}" type="parTrans" cxnId="{93094536-A150-4E16-8818-83447A73A64C}">
      <dgm:prSet/>
      <dgm:spPr/>
      <dgm:t>
        <a:bodyPr/>
        <a:lstStyle/>
        <a:p>
          <a:endParaRPr lang="en-US"/>
        </a:p>
      </dgm:t>
    </dgm:pt>
    <dgm:pt modelId="{2A715468-F1C4-42C7-8B4C-192D602B079E}" type="sibTrans" cxnId="{93094536-A150-4E16-8818-83447A73A64C}">
      <dgm:prSet/>
      <dgm:spPr/>
      <dgm:t>
        <a:bodyPr/>
        <a:lstStyle/>
        <a:p>
          <a:endParaRPr lang="en-US"/>
        </a:p>
      </dgm:t>
    </dgm:pt>
    <dgm:pt modelId="{E8E8EBC5-8DF1-4573-8360-1F6C07651B37}">
      <dgm:prSet phldrT="[Text]"/>
      <dgm:spPr/>
      <dgm:t>
        <a:bodyPr/>
        <a:lstStyle/>
        <a:p>
          <a:r>
            <a:rPr lang="en-US" dirty="0"/>
            <a:t>Telehealth Services -S</a:t>
          </a:r>
        </a:p>
      </dgm:t>
    </dgm:pt>
    <dgm:pt modelId="{4F4A1BE6-3C6C-405E-A02E-1805550C211F}" type="parTrans" cxnId="{2E8DE0ED-C6D6-437F-B7D0-538BA56FA19A}">
      <dgm:prSet/>
      <dgm:spPr/>
      <dgm:t>
        <a:bodyPr/>
        <a:lstStyle/>
        <a:p>
          <a:endParaRPr lang="en-US"/>
        </a:p>
      </dgm:t>
    </dgm:pt>
    <dgm:pt modelId="{A7429D77-1485-4FBC-9E17-10F3843C093A}" type="sibTrans" cxnId="{2E8DE0ED-C6D6-437F-B7D0-538BA56FA19A}">
      <dgm:prSet/>
      <dgm:spPr/>
      <dgm:t>
        <a:bodyPr/>
        <a:lstStyle/>
        <a:p>
          <a:endParaRPr lang="en-US"/>
        </a:p>
      </dgm:t>
    </dgm:pt>
    <dgm:pt modelId="{4FF4A8A9-E20E-4AFC-810E-0746B7E7A995}">
      <dgm:prSet/>
      <dgm:spPr/>
      <dgm:t>
        <a:bodyPr/>
        <a:lstStyle/>
        <a:p>
          <a:r>
            <a:rPr lang="en-US" dirty="0"/>
            <a:t>COTS FOIA - S</a:t>
          </a:r>
        </a:p>
      </dgm:t>
    </dgm:pt>
    <dgm:pt modelId="{8721BD5D-D894-42F6-9A3D-97E6DD56A6B5}" type="parTrans" cxnId="{0282D4AD-85D6-4DF1-A3C9-856C3B167E48}">
      <dgm:prSet/>
      <dgm:spPr/>
      <dgm:t>
        <a:bodyPr/>
        <a:lstStyle/>
        <a:p>
          <a:endParaRPr lang="en-US"/>
        </a:p>
      </dgm:t>
    </dgm:pt>
    <dgm:pt modelId="{855CF3D2-0A78-4900-B8BE-114CE8BF76CF}" type="sibTrans" cxnId="{0282D4AD-85D6-4DF1-A3C9-856C3B167E48}">
      <dgm:prSet/>
      <dgm:spPr/>
      <dgm:t>
        <a:bodyPr/>
        <a:lstStyle/>
        <a:p>
          <a:endParaRPr lang="en-US"/>
        </a:p>
      </dgm:t>
    </dgm:pt>
    <dgm:pt modelId="{3858C721-858A-43B4-B0F9-F984EF606047}">
      <dgm:prSet phldrT="[Text]"/>
      <dgm:spPr/>
      <dgm:t>
        <a:bodyPr/>
        <a:lstStyle/>
        <a:p>
          <a:r>
            <a:rPr lang="en-US" dirty="0"/>
            <a:t>Facilities Clocks &amp; Badges Replacement - S</a:t>
          </a:r>
        </a:p>
      </dgm:t>
    </dgm:pt>
    <dgm:pt modelId="{54B99744-C6C6-4D4F-980F-2DDE92FE5D0C}" type="parTrans" cxnId="{5CEA7FEC-9510-4FE2-88B9-D713646886AF}">
      <dgm:prSet/>
      <dgm:spPr/>
      <dgm:t>
        <a:bodyPr/>
        <a:lstStyle/>
        <a:p>
          <a:endParaRPr lang="en-US"/>
        </a:p>
      </dgm:t>
    </dgm:pt>
    <dgm:pt modelId="{E3F456D0-D5C8-48B4-BB4B-DEBACDE1DD79}" type="sibTrans" cxnId="{5CEA7FEC-9510-4FE2-88B9-D713646886AF}">
      <dgm:prSet/>
      <dgm:spPr/>
      <dgm:t>
        <a:bodyPr/>
        <a:lstStyle/>
        <a:p>
          <a:endParaRPr lang="en-US"/>
        </a:p>
      </dgm:t>
    </dgm:pt>
    <dgm:pt modelId="{81DB2657-5C36-496D-8DBF-E33ADD274476}" type="pres">
      <dgm:prSet presAssocID="{8D6D0BC0-883D-4DDF-B195-C67A37603AC9}" presName="Name0" presStyleCnt="0">
        <dgm:presLayoutVars>
          <dgm:dir/>
          <dgm:animLvl val="lvl"/>
          <dgm:resizeHandles val="exact"/>
        </dgm:presLayoutVars>
      </dgm:prSet>
      <dgm:spPr/>
    </dgm:pt>
    <dgm:pt modelId="{F42BE7DC-BDA5-472C-BD9D-87DBC9E47E09}" type="pres">
      <dgm:prSet presAssocID="{761D8C8C-B58C-441B-BAE9-50DA1DE8AE21}" presName="composite" presStyleCnt="0"/>
      <dgm:spPr/>
    </dgm:pt>
    <dgm:pt modelId="{5281776A-6941-4F86-87E5-90ED8A98B8F9}" type="pres">
      <dgm:prSet presAssocID="{761D8C8C-B58C-441B-BAE9-50DA1DE8AE2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6152815-5A6F-47A3-8F5C-1C6D74E80EA2}" type="pres">
      <dgm:prSet presAssocID="{761D8C8C-B58C-441B-BAE9-50DA1DE8AE21}" presName="desTx" presStyleLbl="alignAccFollowNode1" presStyleIdx="0" presStyleCnt="3">
        <dgm:presLayoutVars>
          <dgm:bulletEnabled val="1"/>
        </dgm:presLayoutVars>
      </dgm:prSet>
      <dgm:spPr/>
    </dgm:pt>
    <dgm:pt modelId="{4C463699-DF1B-4D05-B43A-AB33A54C4A7B}" type="pres">
      <dgm:prSet presAssocID="{E9A9EE21-7E66-4130-B430-F5319B9CAD76}" presName="space" presStyleCnt="0"/>
      <dgm:spPr/>
    </dgm:pt>
    <dgm:pt modelId="{AF552EAF-45A1-49ED-9A13-9B8A80B7B09C}" type="pres">
      <dgm:prSet presAssocID="{974A242B-F7F1-4372-9777-298BCE338BB9}" presName="composite" presStyleCnt="0"/>
      <dgm:spPr/>
    </dgm:pt>
    <dgm:pt modelId="{AA62839E-FDE5-4702-BF8A-45AE53436C9E}" type="pres">
      <dgm:prSet presAssocID="{974A242B-F7F1-4372-9777-298BCE338BB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B05B5E0F-4210-498C-A459-A70DC8017D74}" type="pres">
      <dgm:prSet presAssocID="{974A242B-F7F1-4372-9777-298BCE338BB9}" presName="desTx" presStyleLbl="alignAccFollowNode1" presStyleIdx="1" presStyleCnt="3">
        <dgm:presLayoutVars>
          <dgm:bulletEnabled val="1"/>
        </dgm:presLayoutVars>
      </dgm:prSet>
      <dgm:spPr/>
    </dgm:pt>
    <dgm:pt modelId="{F7DE83D1-08EA-48F7-B8D0-8EEAC9137B35}" type="pres">
      <dgm:prSet presAssocID="{A7D53CA2-7ED2-4033-A4EC-1891D0B7F8AB}" presName="space" presStyleCnt="0"/>
      <dgm:spPr/>
    </dgm:pt>
    <dgm:pt modelId="{55FA8B0B-3A45-4061-8E9F-B87D32DC68F2}" type="pres">
      <dgm:prSet presAssocID="{6DA1B000-F892-4EB1-90F9-8F5B82E93F48}" presName="composite" presStyleCnt="0"/>
      <dgm:spPr/>
    </dgm:pt>
    <dgm:pt modelId="{C7127770-F345-4EC0-9C0F-E3228C583368}" type="pres">
      <dgm:prSet presAssocID="{6DA1B000-F892-4EB1-90F9-8F5B82E93F4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9BED1C34-DE12-4915-94B5-4278BA45432F}" type="pres">
      <dgm:prSet presAssocID="{6DA1B000-F892-4EB1-90F9-8F5B82E93F48}" presName="desTx" presStyleLbl="alignAccFollowNode1" presStyleIdx="2" presStyleCnt="3" custLinFactNeighborX="103" custLinFactNeighborY="-246">
        <dgm:presLayoutVars>
          <dgm:bulletEnabled val="1"/>
        </dgm:presLayoutVars>
      </dgm:prSet>
      <dgm:spPr/>
    </dgm:pt>
  </dgm:ptLst>
  <dgm:cxnLst>
    <dgm:cxn modelId="{DA26070A-7AD0-4391-BE38-0F779BAB2C1F}" type="presOf" srcId="{974A242B-F7F1-4372-9777-298BCE338BB9}" destId="{AA62839E-FDE5-4702-BF8A-45AE53436C9E}" srcOrd="0" destOrd="0" presId="urn:microsoft.com/office/officeart/2005/8/layout/hList1"/>
    <dgm:cxn modelId="{C0918C0C-8446-4FCD-9492-5F2AE46D9742}" srcId="{8D6D0BC0-883D-4DDF-B195-C67A37603AC9}" destId="{974A242B-F7F1-4372-9777-298BCE338BB9}" srcOrd="1" destOrd="0" parTransId="{AFEDA400-90BD-4370-98D9-B7EDACC426CA}" sibTransId="{A7D53CA2-7ED2-4033-A4EC-1891D0B7F8AB}"/>
    <dgm:cxn modelId="{80066C10-2473-4A6C-8BF8-1FF523804814}" srcId="{8D6D0BC0-883D-4DDF-B195-C67A37603AC9}" destId="{761D8C8C-B58C-441B-BAE9-50DA1DE8AE21}" srcOrd="0" destOrd="0" parTransId="{6A4D89E3-A164-4B08-A53F-B7494A8DB077}" sibTransId="{E9A9EE21-7E66-4130-B430-F5319B9CAD76}"/>
    <dgm:cxn modelId="{53D95A1C-0DD4-4073-BDAF-A93C3505C4EE}" srcId="{974A242B-F7F1-4372-9777-298BCE338BB9}" destId="{10099121-BA38-4FCA-BCD3-F7C55C3996DB}" srcOrd="0" destOrd="0" parTransId="{524B2A40-263C-4CEE-B48E-AE05C0C781D3}" sibTransId="{2AEDE8E3-E72B-4011-AA9B-143184DE299A}"/>
    <dgm:cxn modelId="{3CE7BB1F-0B33-4D87-BE06-40A546FBFD54}" type="presOf" srcId="{8D6D0BC0-883D-4DDF-B195-C67A37603AC9}" destId="{81DB2657-5C36-496D-8DBF-E33ADD274476}" srcOrd="0" destOrd="0" presId="urn:microsoft.com/office/officeart/2005/8/layout/hList1"/>
    <dgm:cxn modelId="{527C5024-DE1E-42D7-B1A4-BDB30FA9DD7F}" type="presOf" srcId="{E8E8EBC5-8DF1-4573-8360-1F6C07651B37}" destId="{B05B5E0F-4210-498C-A459-A70DC8017D74}" srcOrd="0" destOrd="2" presId="urn:microsoft.com/office/officeart/2005/8/layout/hList1"/>
    <dgm:cxn modelId="{E24D8325-D48A-4FDE-9FE9-425A1A94498C}" srcId="{761D8C8C-B58C-441B-BAE9-50DA1DE8AE21}" destId="{D11EEB78-ACC0-41F1-B7A9-8840ADDD4E21}" srcOrd="0" destOrd="0" parTransId="{B89EC581-5F30-44AA-8BDD-E94E8EE47B52}" sibTransId="{B0A260D1-1033-4455-ACFC-91BE969AA232}"/>
    <dgm:cxn modelId="{93094536-A150-4E16-8818-83447A73A64C}" srcId="{8D6D0BC0-883D-4DDF-B195-C67A37603AC9}" destId="{6DA1B000-F892-4EB1-90F9-8F5B82E93F48}" srcOrd="2" destOrd="0" parTransId="{9952CA3A-E068-4EA6-AE03-DB7097F82FF8}" sibTransId="{2A715468-F1C4-42C7-8B4C-192D602B079E}"/>
    <dgm:cxn modelId="{3675D44A-4CF9-41D1-B88E-F4477CF679E9}" type="presOf" srcId="{761D8C8C-B58C-441B-BAE9-50DA1DE8AE21}" destId="{5281776A-6941-4F86-87E5-90ED8A98B8F9}" srcOrd="0" destOrd="0" presId="urn:microsoft.com/office/officeart/2005/8/layout/hList1"/>
    <dgm:cxn modelId="{3B7F9E71-F93C-483E-962D-C9E867EB5AF2}" type="presOf" srcId="{D11EEB78-ACC0-41F1-B7A9-8840ADDD4E21}" destId="{16152815-5A6F-47A3-8F5C-1C6D74E80EA2}" srcOrd="0" destOrd="0" presId="urn:microsoft.com/office/officeart/2005/8/layout/hList1"/>
    <dgm:cxn modelId="{11ED9878-3A7C-4CFE-98C5-F62A5374C355}" type="presOf" srcId="{6DA1B000-F892-4EB1-90F9-8F5B82E93F48}" destId="{C7127770-F345-4EC0-9C0F-E3228C583368}" srcOrd="0" destOrd="0" presId="urn:microsoft.com/office/officeart/2005/8/layout/hList1"/>
    <dgm:cxn modelId="{BC539259-51A7-4A66-980C-DABD1FEAAF6F}" type="presOf" srcId="{3858C721-858A-43B4-B0F9-F984EF606047}" destId="{B05B5E0F-4210-498C-A459-A70DC8017D74}" srcOrd="0" destOrd="1" presId="urn:microsoft.com/office/officeart/2005/8/layout/hList1"/>
    <dgm:cxn modelId="{6D8DD6A0-9B5C-4698-B9EA-DB55DB8AE2C1}" type="presOf" srcId="{10099121-BA38-4FCA-BCD3-F7C55C3996DB}" destId="{B05B5E0F-4210-498C-A459-A70DC8017D74}" srcOrd="0" destOrd="0" presId="urn:microsoft.com/office/officeart/2005/8/layout/hList1"/>
    <dgm:cxn modelId="{0282D4AD-85D6-4DF1-A3C9-856C3B167E48}" srcId="{6DA1B000-F892-4EB1-90F9-8F5B82E93F48}" destId="{4FF4A8A9-E20E-4AFC-810E-0746B7E7A995}" srcOrd="0" destOrd="0" parTransId="{8721BD5D-D894-42F6-9A3D-97E6DD56A6B5}" sibTransId="{855CF3D2-0A78-4900-B8BE-114CE8BF76CF}"/>
    <dgm:cxn modelId="{D01986B4-2566-49F5-ADB6-1F2AF2CE3FCD}" type="presOf" srcId="{4FF4A8A9-E20E-4AFC-810E-0746B7E7A995}" destId="{9BED1C34-DE12-4915-94B5-4278BA45432F}" srcOrd="0" destOrd="0" presId="urn:microsoft.com/office/officeart/2005/8/layout/hList1"/>
    <dgm:cxn modelId="{5CEA7FEC-9510-4FE2-88B9-D713646886AF}" srcId="{974A242B-F7F1-4372-9777-298BCE338BB9}" destId="{3858C721-858A-43B4-B0F9-F984EF606047}" srcOrd="1" destOrd="0" parTransId="{54B99744-C6C6-4D4F-980F-2DDE92FE5D0C}" sibTransId="{E3F456D0-D5C8-48B4-BB4B-DEBACDE1DD79}"/>
    <dgm:cxn modelId="{2E8DE0ED-C6D6-437F-B7D0-538BA56FA19A}" srcId="{974A242B-F7F1-4372-9777-298BCE338BB9}" destId="{E8E8EBC5-8DF1-4573-8360-1F6C07651B37}" srcOrd="2" destOrd="0" parTransId="{4F4A1BE6-3C6C-405E-A02E-1805550C211F}" sibTransId="{A7429D77-1485-4FBC-9E17-10F3843C093A}"/>
    <dgm:cxn modelId="{90A20FC9-11A7-41B1-A3CD-BB36BE7A9204}" type="presParOf" srcId="{81DB2657-5C36-496D-8DBF-E33ADD274476}" destId="{F42BE7DC-BDA5-472C-BD9D-87DBC9E47E09}" srcOrd="0" destOrd="0" presId="urn:microsoft.com/office/officeart/2005/8/layout/hList1"/>
    <dgm:cxn modelId="{249CB810-6868-4257-87C8-D8F01710E40E}" type="presParOf" srcId="{F42BE7DC-BDA5-472C-BD9D-87DBC9E47E09}" destId="{5281776A-6941-4F86-87E5-90ED8A98B8F9}" srcOrd="0" destOrd="0" presId="urn:microsoft.com/office/officeart/2005/8/layout/hList1"/>
    <dgm:cxn modelId="{5AF9A9A6-B0C1-4557-BC13-191A6ECC4D2B}" type="presParOf" srcId="{F42BE7DC-BDA5-472C-BD9D-87DBC9E47E09}" destId="{16152815-5A6F-47A3-8F5C-1C6D74E80EA2}" srcOrd="1" destOrd="0" presId="urn:microsoft.com/office/officeart/2005/8/layout/hList1"/>
    <dgm:cxn modelId="{E4BB0FE4-D0A5-4B7D-8D8F-CB2414CBF8B5}" type="presParOf" srcId="{81DB2657-5C36-496D-8DBF-E33ADD274476}" destId="{4C463699-DF1B-4D05-B43A-AB33A54C4A7B}" srcOrd="1" destOrd="0" presId="urn:microsoft.com/office/officeart/2005/8/layout/hList1"/>
    <dgm:cxn modelId="{98D3643D-01FA-408E-8A36-4A22CD916AC4}" type="presParOf" srcId="{81DB2657-5C36-496D-8DBF-E33ADD274476}" destId="{AF552EAF-45A1-49ED-9A13-9B8A80B7B09C}" srcOrd="2" destOrd="0" presId="urn:microsoft.com/office/officeart/2005/8/layout/hList1"/>
    <dgm:cxn modelId="{E3BED4FB-1A24-419A-B467-51D756B67181}" type="presParOf" srcId="{AF552EAF-45A1-49ED-9A13-9B8A80B7B09C}" destId="{AA62839E-FDE5-4702-BF8A-45AE53436C9E}" srcOrd="0" destOrd="0" presId="urn:microsoft.com/office/officeart/2005/8/layout/hList1"/>
    <dgm:cxn modelId="{FA538037-A34E-4BBC-9309-BA08E8A3EAD7}" type="presParOf" srcId="{AF552EAF-45A1-49ED-9A13-9B8A80B7B09C}" destId="{B05B5E0F-4210-498C-A459-A70DC8017D74}" srcOrd="1" destOrd="0" presId="urn:microsoft.com/office/officeart/2005/8/layout/hList1"/>
    <dgm:cxn modelId="{E88C499C-9516-4AF4-A938-94AB383E5891}" type="presParOf" srcId="{81DB2657-5C36-496D-8DBF-E33ADD274476}" destId="{F7DE83D1-08EA-48F7-B8D0-8EEAC9137B35}" srcOrd="3" destOrd="0" presId="urn:microsoft.com/office/officeart/2005/8/layout/hList1"/>
    <dgm:cxn modelId="{1E11CD3F-A588-4EDF-B69C-F39E3A36388B}" type="presParOf" srcId="{81DB2657-5C36-496D-8DBF-E33ADD274476}" destId="{55FA8B0B-3A45-4061-8E9F-B87D32DC68F2}" srcOrd="4" destOrd="0" presId="urn:microsoft.com/office/officeart/2005/8/layout/hList1"/>
    <dgm:cxn modelId="{877EC492-6203-4F8B-89AD-4C10A19FF50D}" type="presParOf" srcId="{55FA8B0B-3A45-4061-8E9F-B87D32DC68F2}" destId="{C7127770-F345-4EC0-9C0F-E3228C583368}" srcOrd="0" destOrd="0" presId="urn:microsoft.com/office/officeart/2005/8/layout/hList1"/>
    <dgm:cxn modelId="{6E1DFADE-93BF-4278-AC74-458F7175E309}" type="presParOf" srcId="{55FA8B0B-3A45-4061-8E9F-B87D32DC68F2}" destId="{9BED1C34-DE12-4915-94B5-4278BA45432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6D0BC0-883D-4DDF-B195-C67A37603AC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1D8C8C-B58C-441B-BAE9-50DA1DE8AE21}">
      <dgm:prSet phldrT="[Text]" custT="1"/>
      <dgm:spPr/>
      <dgm:t>
        <a:bodyPr/>
        <a:lstStyle/>
        <a:p>
          <a:r>
            <a:rPr lang="en-US" sz="2500" dirty="0"/>
            <a:t>Community</a:t>
          </a:r>
        </a:p>
      </dgm:t>
    </dgm:pt>
    <dgm:pt modelId="{6A4D89E3-A164-4B08-A53F-B7494A8DB077}" type="parTrans" cxnId="{80066C10-2473-4A6C-8BF8-1FF523804814}">
      <dgm:prSet/>
      <dgm:spPr/>
      <dgm:t>
        <a:bodyPr/>
        <a:lstStyle/>
        <a:p>
          <a:endParaRPr lang="en-US"/>
        </a:p>
      </dgm:t>
    </dgm:pt>
    <dgm:pt modelId="{E9A9EE21-7E66-4130-B430-F5319B9CAD76}" type="sibTrans" cxnId="{80066C10-2473-4A6C-8BF8-1FF523804814}">
      <dgm:prSet/>
      <dgm:spPr/>
      <dgm:t>
        <a:bodyPr/>
        <a:lstStyle/>
        <a:p>
          <a:endParaRPr lang="en-US"/>
        </a:p>
      </dgm:t>
    </dgm:pt>
    <dgm:pt modelId="{D11EEB78-ACC0-41F1-B7A9-8840ADDD4E21}">
      <dgm:prSet phldrT="[Text]" custT="1"/>
      <dgm:spPr/>
      <dgm:t>
        <a:bodyPr/>
        <a:lstStyle/>
        <a:p>
          <a:pPr rtl="0"/>
          <a:r>
            <a:rPr lang="en-US" sz="2500" dirty="0"/>
            <a:t>N/A</a:t>
          </a:r>
        </a:p>
      </dgm:t>
    </dgm:pt>
    <dgm:pt modelId="{B89EC581-5F30-44AA-8BDD-E94E8EE47B52}" type="parTrans" cxnId="{E24D8325-D48A-4FDE-9FE9-425A1A94498C}">
      <dgm:prSet/>
      <dgm:spPr/>
      <dgm:t>
        <a:bodyPr/>
        <a:lstStyle/>
        <a:p>
          <a:endParaRPr lang="en-US"/>
        </a:p>
      </dgm:t>
    </dgm:pt>
    <dgm:pt modelId="{B0A260D1-1033-4455-ACFC-91BE969AA232}" type="sibTrans" cxnId="{E24D8325-D48A-4FDE-9FE9-425A1A94498C}">
      <dgm:prSet/>
      <dgm:spPr/>
      <dgm:t>
        <a:bodyPr/>
        <a:lstStyle/>
        <a:p>
          <a:endParaRPr lang="en-US"/>
        </a:p>
      </dgm:t>
    </dgm:pt>
    <dgm:pt modelId="{974A242B-F7F1-4372-9777-298BCE338BB9}">
      <dgm:prSet phldrT="[Text]" custT="1"/>
      <dgm:spPr/>
      <dgm:t>
        <a:bodyPr/>
        <a:lstStyle/>
        <a:p>
          <a:r>
            <a:rPr lang="en-US" sz="2500" dirty="0"/>
            <a:t>Clinical/Facilities </a:t>
          </a:r>
        </a:p>
      </dgm:t>
    </dgm:pt>
    <dgm:pt modelId="{AFEDA400-90BD-4370-98D9-B7EDACC426CA}" type="parTrans" cxnId="{C0918C0C-8446-4FCD-9492-5F2AE46D9742}">
      <dgm:prSet/>
      <dgm:spPr/>
      <dgm:t>
        <a:bodyPr/>
        <a:lstStyle/>
        <a:p>
          <a:endParaRPr lang="en-US"/>
        </a:p>
      </dgm:t>
    </dgm:pt>
    <dgm:pt modelId="{A7D53CA2-7ED2-4033-A4EC-1891D0B7F8AB}" type="sibTrans" cxnId="{C0918C0C-8446-4FCD-9492-5F2AE46D9742}">
      <dgm:prSet/>
      <dgm:spPr/>
      <dgm:t>
        <a:bodyPr/>
        <a:lstStyle/>
        <a:p>
          <a:endParaRPr lang="en-US"/>
        </a:p>
      </dgm:t>
    </dgm:pt>
    <dgm:pt modelId="{10099121-BA38-4FCA-BCD3-F7C55C3996DB}">
      <dgm:prSet phldrT="[Text]"/>
      <dgm:spPr/>
      <dgm:t>
        <a:bodyPr/>
        <a:lstStyle/>
        <a:p>
          <a:r>
            <a:rPr lang="en-US" dirty="0"/>
            <a:t>UKG Dimensions/Pro Migration &amp; Implementation</a:t>
          </a:r>
          <a:endParaRPr lang="en-US" dirty="0">
            <a:highlight>
              <a:srgbClr val="FFFF00"/>
            </a:highlight>
          </a:endParaRPr>
        </a:p>
      </dgm:t>
    </dgm:pt>
    <dgm:pt modelId="{524B2A40-263C-4CEE-B48E-AE05C0C781D3}" type="parTrans" cxnId="{53D95A1C-0DD4-4073-BDAF-A93C3505C4EE}">
      <dgm:prSet/>
      <dgm:spPr/>
      <dgm:t>
        <a:bodyPr/>
        <a:lstStyle/>
        <a:p>
          <a:endParaRPr lang="en-US"/>
        </a:p>
      </dgm:t>
    </dgm:pt>
    <dgm:pt modelId="{2AEDE8E3-E72B-4011-AA9B-143184DE299A}" type="sibTrans" cxnId="{53D95A1C-0DD4-4073-BDAF-A93C3505C4EE}">
      <dgm:prSet/>
      <dgm:spPr/>
      <dgm:t>
        <a:bodyPr/>
        <a:lstStyle/>
        <a:p>
          <a:endParaRPr lang="en-US"/>
        </a:p>
      </dgm:t>
    </dgm:pt>
    <dgm:pt modelId="{6DA1B000-F892-4EB1-90F9-8F5B82E93F48}">
      <dgm:prSet phldrT="[Text]" custT="1"/>
      <dgm:spPr/>
      <dgm:t>
        <a:bodyPr/>
        <a:lstStyle/>
        <a:p>
          <a:r>
            <a:rPr lang="en-US" sz="2500" dirty="0"/>
            <a:t>Operations</a:t>
          </a:r>
        </a:p>
      </dgm:t>
    </dgm:pt>
    <dgm:pt modelId="{9952CA3A-E068-4EA6-AE03-DB7097F82FF8}" type="parTrans" cxnId="{93094536-A150-4E16-8818-83447A73A64C}">
      <dgm:prSet/>
      <dgm:spPr/>
      <dgm:t>
        <a:bodyPr/>
        <a:lstStyle/>
        <a:p>
          <a:endParaRPr lang="en-US"/>
        </a:p>
      </dgm:t>
    </dgm:pt>
    <dgm:pt modelId="{2A715468-F1C4-42C7-8B4C-192D602B079E}" type="sibTrans" cxnId="{93094536-A150-4E16-8818-83447A73A64C}">
      <dgm:prSet/>
      <dgm:spPr/>
      <dgm:t>
        <a:bodyPr/>
        <a:lstStyle/>
        <a:p>
          <a:endParaRPr lang="en-US"/>
        </a:p>
      </dgm:t>
    </dgm:pt>
    <dgm:pt modelId="{19A8EAD9-31DE-4205-827D-B3966C23C375}">
      <dgm:prSet phldrT="[Text]" custT="1"/>
      <dgm:spPr/>
      <dgm:t>
        <a:bodyPr/>
        <a:lstStyle/>
        <a:p>
          <a:r>
            <a:rPr lang="en-US" sz="2500" dirty="0">
              <a:solidFill>
                <a:schemeClr val="tx1"/>
              </a:solidFill>
              <a:latin typeface="+mn-lt"/>
              <a:cs typeface="Calibri"/>
            </a:rPr>
            <a:t>EDCC Integration / ​</a:t>
          </a:r>
          <a:r>
            <a:rPr lang="en-US" sz="2500" dirty="0" err="1">
              <a:solidFill>
                <a:schemeClr val="tx1"/>
              </a:solidFill>
              <a:latin typeface="+mn-lt"/>
              <a:cs typeface="Calibri"/>
            </a:rPr>
            <a:t>Smartchart</a:t>
          </a:r>
          <a:r>
            <a:rPr lang="en-US" sz="2500" dirty="0">
              <a:solidFill>
                <a:schemeClr val="tx1"/>
              </a:solidFill>
              <a:latin typeface="+mn-lt"/>
              <a:cs typeface="Calibri"/>
            </a:rPr>
            <a:t> Network – M</a:t>
          </a:r>
          <a:endParaRPr lang="en-US" sz="2500" dirty="0">
            <a:highlight>
              <a:srgbClr val="00FFFF"/>
            </a:highlight>
          </a:endParaRPr>
        </a:p>
      </dgm:t>
    </dgm:pt>
    <dgm:pt modelId="{83F6B3EE-ABA7-4E03-822F-AE6D69EE98D9}" type="parTrans" cxnId="{7DFFEF1C-54B6-4D4B-A854-0DDAF03D2F9A}">
      <dgm:prSet/>
      <dgm:spPr/>
      <dgm:t>
        <a:bodyPr/>
        <a:lstStyle/>
        <a:p>
          <a:endParaRPr lang="en-US"/>
        </a:p>
      </dgm:t>
    </dgm:pt>
    <dgm:pt modelId="{10FBC14B-EB2E-4CDB-8648-0758CD8D8A2D}" type="sibTrans" cxnId="{7DFFEF1C-54B6-4D4B-A854-0DDAF03D2F9A}">
      <dgm:prSet/>
      <dgm:spPr/>
      <dgm:t>
        <a:bodyPr/>
        <a:lstStyle/>
        <a:p>
          <a:endParaRPr lang="en-US"/>
        </a:p>
      </dgm:t>
    </dgm:pt>
    <dgm:pt modelId="{16868EED-EF4A-473A-8DF6-3517A86E7B41}">
      <dgm:prSet phldrT="[Text]"/>
      <dgm:spPr/>
      <dgm:t>
        <a:bodyPr/>
        <a:lstStyle/>
        <a:p>
          <a:r>
            <a:rPr lang="en-US" dirty="0" err="1"/>
            <a:t>Athelas</a:t>
          </a:r>
          <a:r>
            <a:rPr lang="en-US" dirty="0"/>
            <a:t> Clozaril Point of Care Test (CSH) – M </a:t>
          </a:r>
        </a:p>
      </dgm:t>
    </dgm:pt>
    <dgm:pt modelId="{7FC0F9D5-6E18-4360-8C2A-41805712A4F2}" type="parTrans" cxnId="{D2560136-17B2-4FD0-9ED6-18C4B7021FF5}">
      <dgm:prSet/>
      <dgm:spPr/>
      <dgm:t>
        <a:bodyPr/>
        <a:lstStyle/>
        <a:p>
          <a:endParaRPr lang="en-US"/>
        </a:p>
      </dgm:t>
    </dgm:pt>
    <dgm:pt modelId="{5B458769-0134-40DA-BF91-6FB3CD6FAAC5}" type="sibTrans" cxnId="{D2560136-17B2-4FD0-9ED6-18C4B7021FF5}">
      <dgm:prSet/>
      <dgm:spPr/>
      <dgm:t>
        <a:bodyPr/>
        <a:lstStyle/>
        <a:p>
          <a:endParaRPr lang="en-US"/>
        </a:p>
      </dgm:t>
    </dgm:pt>
    <dgm:pt modelId="{FA64D8ED-DD82-4498-81BF-15C6B7E3B31E}">
      <dgm:prSet phldrT="[Text]"/>
      <dgm:spPr/>
      <dgm:t>
        <a:bodyPr/>
        <a:lstStyle/>
        <a:p>
          <a:r>
            <a:rPr lang="en-US" dirty="0"/>
            <a:t>Patient ID Armband Integrated Solution</a:t>
          </a:r>
          <a:endParaRPr lang="en-US" dirty="0">
            <a:highlight>
              <a:srgbClr val="FFFF00"/>
            </a:highlight>
          </a:endParaRPr>
        </a:p>
      </dgm:t>
    </dgm:pt>
    <dgm:pt modelId="{81B362F6-9F21-49F8-A0FA-17B5B4C26E41}" type="parTrans" cxnId="{61C28F18-09F3-4A30-80BE-E54DB7E09FA7}">
      <dgm:prSet/>
      <dgm:spPr/>
      <dgm:t>
        <a:bodyPr/>
        <a:lstStyle/>
        <a:p>
          <a:endParaRPr lang="en-US"/>
        </a:p>
      </dgm:t>
    </dgm:pt>
    <dgm:pt modelId="{99C8CFA0-B782-4688-BD14-5D336EF9B844}" type="sibTrans" cxnId="{61C28F18-09F3-4A30-80BE-E54DB7E09FA7}">
      <dgm:prSet/>
      <dgm:spPr/>
      <dgm:t>
        <a:bodyPr/>
        <a:lstStyle/>
        <a:p>
          <a:endParaRPr lang="en-US"/>
        </a:p>
      </dgm:t>
    </dgm:pt>
    <dgm:pt modelId="{6B55B10A-4656-453B-8E0A-3FC70DC9B032}">
      <dgm:prSet phldrT="[Text]"/>
      <dgm:spPr/>
      <dgm:t>
        <a:bodyPr/>
        <a:lstStyle/>
        <a:p>
          <a:r>
            <a:rPr lang="en-US" dirty="0"/>
            <a:t>Discharge Assistance Planning (DAP) – L </a:t>
          </a:r>
          <a:r>
            <a:rPr lang="en-US" dirty="0" err="1"/>
            <a:t>ObservSMART</a:t>
          </a:r>
          <a:r>
            <a:rPr lang="en-US" dirty="0"/>
            <a:t> – L</a:t>
          </a:r>
          <a:endParaRPr lang="en-US" dirty="0">
            <a:highlight>
              <a:srgbClr val="FFFF00"/>
            </a:highlight>
          </a:endParaRPr>
        </a:p>
      </dgm:t>
    </dgm:pt>
    <dgm:pt modelId="{310E55C0-EAB8-4173-BDA1-728254386092}" type="parTrans" cxnId="{9BBDE7B0-5BD4-4F81-890A-9967C912CC32}">
      <dgm:prSet/>
      <dgm:spPr/>
      <dgm:t>
        <a:bodyPr/>
        <a:lstStyle/>
        <a:p>
          <a:endParaRPr lang="en-US"/>
        </a:p>
      </dgm:t>
    </dgm:pt>
    <dgm:pt modelId="{F1F03917-F913-49B2-BD3D-C7D24217BAD5}" type="sibTrans" cxnId="{9BBDE7B0-5BD4-4F81-890A-9967C912CC32}">
      <dgm:prSet/>
      <dgm:spPr/>
      <dgm:t>
        <a:bodyPr/>
        <a:lstStyle/>
        <a:p>
          <a:endParaRPr lang="en-US"/>
        </a:p>
      </dgm:t>
    </dgm:pt>
    <dgm:pt modelId="{81DB2657-5C36-496D-8DBF-E33ADD274476}" type="pres">
      <dgm:prSet presAssocID="{8D6D0BC0-883D-4DDF-B195-C67A37603AC9}" presName="Name0" presStyleCnt="0">
        <dgm:presLayoutVars>
          <dgm:dir/>
          <dgm:animLvl val="lvl"/>
          <dgm:resizeHandles val="exact"/>
        </dgm:presLayoutVars>
      </dgm:prSet>
      <dgm:spPr/>
    </dgm:pt>
    <dgm:pt modelId="{F42BE7DC-BDA5-472C-BD9D-87DBC9E47E09}" type="pres">
      <dgm:prSet presAssocID="{761D8C8C-B58C-441B-BAE9-50DA1DE8AE21}" presName="composite" presStyleCnt="0"/>
      <dgm:spPr/>
    </dgm:pt>
    <dgm:pt modelId="{5281776A-6941-4F86-87E5-90ED8A98B8F9}" type="pres">
      <dgm:prSet presAssocID="{761D8C8C-B58C-441B-BAE9-50DA1DE8AE2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6152815-5A6F-47A3-8F5C-1C6D74E80EA2}" type="pres">
      <dgm:prSet presAssocID="{761D8C8C-B58C-441B-BAE9-50DA1DE8AE21}" presName="desTx" presStyleLbl="alignAccFollowNode1" presStyleIdx="0" presStyleCnt="3">
        <dgm:presLayoutVars>
          <dgm:bulletEnabled val="1"/>
        </dgm:presLayoutVars>
      </dgm:prSet>
      <dgm:spPr/>
    </dgm:pt>
    <dgm:pt modelId="{4C463699-DF1B-4D05-B43A-AB33A54C4A7B}" type="pres">
      <dgm:prSet presAssocID="{E9A9EE21-7E66-4130-B430-F5319B9CAD76}" presName="space" presStyleCnt="0"/>
      <dgm:spPr/>
    </dgm:pt>
    <dgm:pt modelId="{AF552EAF-45A1-49ED-9A13-9B8A80B7B09C}" type="pres">
      <dgm:prSet presAssocID="{974A242B-F7F1-4372-9777-298BCE338BB9}" presName="composite" presStyleCnt="0"/>
      <dgm:spPr/>
    </dgm:pt>
    <dgm:pt modelId="{AA62839E-FDE5-4702-BF8A-45AE53436C9E}" type="pres">
      <dgm:prSet presAssocID="{974A242B-F7F1-4372-9777-298BCE338BB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B05B5E0F-4210-498C-A459-A70DC8017D74}" type="pres">
      <dgm:prSet presAssocID="{974A242B-F7F1-4372-9777-298BCE338BB9}" presName="desTx" presStyleLbl="alignAccFollowNode1" presStyleIdx="1" presStyleCnt="3">
        <dgm:presLayoutVars>
          <dgm:bulletEnabled val="1"/>
        </dgm:presLayoutVars>
      </dgm:prSet>
      <dgm:spPr/>
    </dgm:pt>
    <dgm:pt modelId="{F7DE83D1-08EA-48F7-B8D0-8EEAC9137B35}" type="pres">
      <dgm:prSet presAssocID="{A7D53CA2-7ED2-4033-A4EC-1891D0B7F8AB}" presName="space" presStyleCnt="0"/>
      <dgm:spPr/>
    </dgm:pt>
    <dgm:pt modelId="{55FA8B0B-3A45-4061-8E9F-B87D32DC68F2}" type="pres">
      <dgm:prSet presAssocID="{6DA1B000-F892-4EB1-90F9-8F5B82E93F48}" presName="composite" presStyleCnt="0"/>
      <dgm:spPr/>
    </dgm:pt>
    <dgm:pt modelId="{C7127770-F345-4EC0-9C0F-E3228C583368}" type="pres">
      <dgm:prSet presAssocID="{6DA1B000-F892-4EB1-90F9-8F5B82E93F4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9BED1C34-DE12-4915-94B5-4278BA45432F}" type="pres">
      <dgm:prSet presAssocID="{6DA1B000-F892-4EB1-90F9-8F5B82E93F48}" presName="desTx" presStyleLbl="alignAccFollowNode1" presStyleIdx="2" presStyleCnt="3" custLinFactNeighborX="103" custLinFactNeighborY="-246">
        <dgm:presLayoutVars>
          <dgm:bulletEnabled val="1"/>
        </dgm:presLayoutVars>
      </dgm:prSet>
      <dgm:spPr/>
    </dgm:pt>
  </dgm:ptLst>
  <dgm:cxnLst>
    <dgm:cxn modelId="{DA26070A-7AD0-4391-BE38-0F779BAB2C1F}" type="presOf" srcId="{974A242B-F7F1-4372-9777-298BCE338BB9}" destId="{AA62839E-FDE5-4702-BF8A-45AE53436C9E}" srcOrd="0" destOrd="0" presId="urn:microsoft.com/office/officeart/2005/8/layout/hList1"/>
    <dgm:cxn modelId="{C0918C0C-8446-4FCD-9492-5F2AE46D9742}" srcId="{8D6D0BC0-883D-4DDF-B195-C67A37603AC9}" destId="{974A242B-F7F1-4372-9777-298BCE338BB9}" srcOrd="1" destOrd="0" parTransId="{AFEDA400-90BD-4370-98D9-B7EDACC426CA}" sibTransId="{A7D53CA2-7ED2-4033-A4EC-1891D0B7F8AB}"/>
    <dgm:cxn modelId="{80066C10-2473-4A6C-8BF8-1FF523804814}" srcId="{8D6D0BC0-883D-4DDF-B195-C67A37603AC9}" destId="{761D8C8C-B58C-441B-BAE9-50DA1DE8AE21}" srcOrd="0" destOrd="0" parTransId="{6A4D89E3-A164-4B08-A53F-B7494A8DB077}" sibTransId="{E9A9EE21-7E66-4130-B430-F5319B9CAD76}"/>
    <dgm:cxn modelId="{61C28F18-09F3-4A30-80BE-E54DB7E09FA7}" srcId="{974A242B-F7F1-4372-9777-298BCE338BB9}" destId="{FA64D8ED-DD82-4498-81BF-15C6B7E3B31E}" srcOrd="1" destOrd="0" parTransId="{81B362F6-9F21-49F8-A0FA-17B5B4C26E41}" sibTransId="{99C8CFA0-B782-4688-BD14-5D336EF9B844}"/>
    <dgm:cxn modelId="{53D95A1C-0DD4-4073-BDAF-A93C3505C4EE}" srcId="{974A242B-F7F1-4372-9777-298BCE338BB9}" destId="{10099121-BA38-4FCA-BCD3-F7C55C3996DB}" srcOrd="0" destOrd="0" parTransId="{524B2A40-263C-4CEE-B48E-AE05C0C781D3}" sibTransId="{2AEDE8E3-E72B-4011-AA9B-143184DE299A}"/>
    <dgm:cxn modelId="{7DFFEF1C-54B6-4D4B-A854-0DDAF03D2F9A}" srcId="{6DA1B000-F892-4EB1-90F9-8F5B82E93F48}" destId="{19A8EAD9-31DE-4205-827D-B3966C23C375}" srcOrd="0" destOrd="0" parTransId="{83F6B3EE-ABA7-4E03-822F-AE6D69EE98D9}" sibTransId="{10FBC14B-EB2E-4CDB-8648-0758CD8D8A2D}"/>
    <dgm:cxn modelId="{3CE7BB1F-0B33-4D87-BE06-40A546FBFD54}" type="presOf" srcId="{8D6D0BC0-883D-4DDF-B195-C67A37603AC9}" destId="{81DB2657-5C36-496D-8DBF-E33ADD274476}" srcOrd="0" destOrd="0" presId="urn:microsoft.com/office/officeart/2005/8/layout/hList1"/>
    <dgm:cxn modelId="{3AD32622-08D0-414C-96B9-99DBA6F111F3}" type="presOf" srcId="{6B55B10A-4656-453B-8E0A-3FC70DC9B032}" destId="{B05B5E0F-4210-498C-A459-A70DC8017D74}" srcOrd="0" destOrd="2" presId="urn:microsoft.com/office/officeart/2005/8/layout/hList1"/>
    <dgm:cxn modelId="{E24D8325-D48A-4FDE-9FE9-425A1A94498C}" srcId="{761D8C8C-B58C-441B-BAE9-50DA1DE8AE21}" destId="{D11EEB78-ACC0-41F1-B7A9-8840ADDD4E21}" srcOrd="0" destOrd="0" parTransId="{B89EC581-5F30-44AA-8BDD-E94E8EE47B52}" sibTransId="{B0A260D1-1033-4455-ACFC-91BE969AA232}"/>
    <dgm:cxn modelId="{D2560136-17B2-4FD0-9ED6-18C4B7021FF5}" srcId="{974A242B-F7F1-4372-9777-298BCE338BB9}" destId="{16868EED-EF4A-473A-8DF6-3517A86E7B41}" srcOrd="3" destOrd="0" parTransId="{7FC0F9D5-6E18-4360-8C2A-41805712A4F2}" sibTransId="{5B458769-0134-40DA-BF91-6FB3CD6FAAC5}"/>
    <dgm:cxn modelId="{93094536-A150-4E16-8818-83447A73A64C}" srcId="{8D6D0BC0-883D-4DDF-B195-C67A37603AC9}" destId="{6DA1B000-F892-4EB1-90F9-8F5B82E93F48}" srcOrd="2" destOrd="0" parTransId="{9952CA3A-E068-4EA6-AE03-DB7097F82FF8}" sibTransId="{2A715468-F1C4-42C7-8B4C-192D602B079E}"/>
    <dgm:cxn modelId="{EF073E39-CEEA-4B6E-8690-365C5CC9A4D0}" type="presOf" srcId="{19A8EAD9-31DE-4205-827D-B3966C23C375}" destId="{9BED1C34-DE12-4915-94B5-4278BA45432F}" srcOrd="0" destOrd="0" presId="urn:microsoft.com/office/officeart/2005/8/layout/hList1"/>
    <dgm:cxn modelId="{3675D44A-4CF9-41D1-B88E-F4477CF679E9}" type="presOf" srcId="{761D8C8C-B58C-441B-BAE9-50DA1DE8AE21}" destId="{5281776A-6941-4F86-87E5-90ED8A98B8F9}" srcOrd="0" destOrd="0" presId="urn:microsoft.com/office/officeart/2005/8/layout/hList1"/>
    <dgm:cxn modelId="{3B7F9E71-F93C-483E-962D-C9E867EB5AF2}" type="presOf" srcId="{D11EEB78-ACC0-41F1-B7A9-8840ADDD4E21}" destId="{16152815-5A6F-47A3-8F5C-1C6D74E80EA2}" srcOrd="0" destOrd="0" presId="urn:microsoft.com/office/officeart/2005/8/layout/hList1"/>
    <dgm:cxn modelId="{11ED9878-3A7C-4CFE-98C5-F62A5374C355}" type="presOf" srcId="{6DA1B000-F892-4EB1-90F9-8F5B82E93F48}" destId="{C7127770-F345-4EC0-9C0F-E3228C583368}" srcOrd="0" destOrd="0" presId="urn:microsoft.com/office/officeart/2005/8/layout/hList1"/>
    <dgm:cxn modelId="{6D8DD6A0-9B5C-4698-B9EA-DB55DB8AE2C1}" type="presOf" srcId="{10099121-BA38-4FCA-BCD3-F7C55C3996DB}" destId="{B05B5E0F-4210-498C-A459-A70DC8017D74}" srcOrd="0" destOrd="0" presId="urn:microsoft.com/office/officeart/2005/8/layout/hList1"/>
    <dgm:cxn modelId="{456C64A1-684D-4E43-8EDC-FE9D569B4F13}" type="presOf" srcId="{FA64D8ED-DD82-4498-81BF-15C6B7E3B31E}" destId="{B05B5E0F-4210-498C-A459-A70DC8017D74}" srcOrd="0" destOrd="1" presId="urn:microsoft.com/office/officeart/2005/8/layout/hList1"/>
    <dgm:cxn modelId="{9BBDE7B0-5BD4-4F81-890A-9967C912CC32}" srcId="{974A242B-F7F1-4372-9777-298BCE338BB9}" destId="{6B55B10A-4656-453B-8E0A-3FC70DC9B032}" srcOrd="2" destOrd="0" parTransId="{310E55C0-EAB8-4173-BDA1-728254386092}" sibTransId="{F1F03917-F913-49B2-BD3D-C7D24217BAD5}"/>
    <dgm:cxn modelId="{45FE3CB5-9FF6-4AB9-A7F6-5A1DF07D0210}" type="presOf" srcId="{16868EED-EF4A-473A-8DF6-3517A86E7B41}" destId="{B05B5E0F-4210-498C-A459-A70DC8017D74}" srcOrd="0" destOrd="3" presId="urn:microsoft.com/office/officeart/2005/8/layout/hList1"/>
    <dgm:cxn modelId="{90A20FC9-11A7-41B1-A3CD-BB36BE7A9204}" type="presParOf" srcId="{81DB2657-5C36-496D-8DBF-E33ADD274476}" destId="{F42BE7DC-BDA5-472C-BD9D-87DBC9E47E09}" srcOrd="0" destOrd="0" presId="urn:microsoft.com/office/officeart/2005/8/layout/hList1"/>
    <dgm:cxn modelId="{249CB810-6868-4257-87C8-D8F01710E40E}" type="presParOf" srcId="{F42BE7DC-BDA5-472C-BD9D-87DBC9E47E09}" destId="{5281776A-6941-4F86-87E5-90ED8A98B8F9}" srcOrd="0" destOrd="0" presId="urn:microsoft.com/office/officeart/2005/8/layout/hList1"/>
    <dgm:cxn modelId="{5AF9A9A6-B0C1-4557-BC13-191A6ECC4D2B}" type="presParOf" srcId="{F42BE7DC-BDA5-472C-BD9D-87DBC9E47E09}" destId="{16152815-5A6F-47A3-8F5C-1C6D74E80EA2}" srcOrd="1" destOrd="0" presId="urn:microsoft.com/office/officeart/2005/8/layout/hList1"/>
    <dgm:cxn modelId="{E4BB0FE4-D0A5-4B7D-8D8F-CB2414CBF8B5}" type="presParOf" srcId="{81DB2657-5C36-496D-8DBF-E33ADD274476}" destId="{4C463699-DF1B-4D05-B43A-AB33A54C4A7B}" srcOrd="1" destOrd="0" presId="urn:microsoft.com/office/officeart/2005/8/layout/hList1"/>
    <dgm:cxn modelId="{98D3643D-01FA-408E-8A36-4A22CD916AC4}" type="presParOf" srcId="{81DB2657-5C36-496D-8DBF-E33ADD274476}" destId="{AF552EAF-45A1-49ED-9A13-9B8A80B7B09C}" srcOrd="2" destOrd="0" presId="urn:microsoft.com/office/officeart/2005/8/layout/hList1"/>
    <dgm:cxn modelId="{E3BED4FB-1A24-419A-B467-51D756B67181}" type="presParOf" srcId="{AF552EAF-45A1-49ED-9A13-9B8A80B7B09C}" destId="{AA62839E-FDE5-4702-BF8A-45AE53436C9E}" srcOrd="0" destOrd="0" presId="urn:microsoft.com/office/officeart/2005/8/layout/hList1"/>
    <dgm:cxn modelId="{FA538037-A34E-4BBC-9309-BA08E8A3EAD7}" type="presParOf" srcId="{AF552EAF-45A1-49ED-9A13-9B8A80B7B09C}" destId="{B05B5E0F-4210-498C-A459-A70DC8017D74}" srcOrd="1" destOrd="0" presId="urn:microsoft.com/office/officeart/2005/8/layout/hList1"/>
    <dgm:cxn modelId="{E88C499C-9516-4AF4-A938-94AB383E5891}" type="presParOf" srcId="{81DB2657-5C36-496D-8DBF-E33ADD274476}" destId="{F7DE83D1-08EA-48F7-B8D0-8EEAC9137B35}" srcOrd="3" destOrd="0" presId="urn:microsoft.com/office/officeart/2005/8/layout/hList1"/>
    <dgm:cxn modelId="{1E11CD3F-A588-4EDF-B69C-F39E3A36388B}" type="presParOf" srcId="{81DB2657-5C36-496D-8DBF-E33ADD274476}" destId="{55FA8B0B-3A45-4061-8E9F-B87D32DC68F2}" srcOrd="4" destOrd="0" presId="urn:microsoft.com/office/officeart/2005/8/layout/hList1"/>
    <dgm:cxn modelId="{877EC492-6203-4F8B-89AD-4C10A19FF50D}" type="presParOf" srcId="{55FA8B0B-3A45-4061-8E9F-B87D32DC68F2}" destId="{C7127770-F345-4EC0-9C0F-E3228C583368}" srcOrd="0" destOrd="0" presId="urn:microsoft.com/office/officeart/2005/8/layout/hList1"/>
    <dgm:cxn modelId="{6E1DFADE-93BF-4278-AC74-458F7175E309}" type="presParOf" srcId="{55FA8B0B-3A45-4061-8E9F-B87D32DC68F2}" destId="{9BED1C34-DE12-4915-94B5-4278BA45432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D6D0BC0-883D-4DDF-B195-C67A37603AC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1D8C8C-B58C-441B-BAE9-50DA1DE8AE21}">
      <dgm:prSet phldrT="[Text]"/>
      <dgm:spPr/>
      <dgm:t>
        <a:bodyPr/>
        <a:lstStyle/>
        <a:p>
          <a:r>
            <a:rPr lang="en-US" dirty="0"/>
            <a:t>Community</a:t>
          </a:r>
        </a:p>
      </dgm:t>
    </dgm:pt>
    <dgm:pt modelId="{6A4D89E3-A164-4B08-A53F-B7494A8DB077}" type="parTrans" cxnId="{80066C10-2473-4A6C-8BF8-1FF523804814}">
      <dgm:prSet/>
      <dgm:spPr/>
      <dgm:t>
        <a:bodyPr/>
        <a:lstStyle/>
        <a:p>
          <a:endParaRPr lang="en-US"/>
        </a:p>
      </dgm:t>
    </dgm:pt>
    <dgm:pt modelId="{E9A9EE21-7E66-4130-B430-F5319B9CAD76}" type="sibTrans" cxnId="{80066C10-2473-4A6C-8BF8-1FF523804814}">
      <dgm:prSet/>
      <dgm:spPr/>
      <dgm:t>
        <a:bodyPr/>
        <a:lstStyle/>
        <a:p>
          <a:endParaRPr lang="en-US"/>
        </a:p>
      </dgm:t>
    </dgm:pt>
    <dgm:pt modelId="{D11EEB78-ACC0-41F1-B7A9-8840ADDD4E21}">
      <dgm:prSet phldrT="[Text]"/>
      <dgm:spPr/>
      <dgm:t>
        <a:bodyPr/>
        <a:lstStyle/>
        <a:p>
          <a:r>
            <a:rPr lang="en-US" dirty="0"/>
            <a:t>None</a:t>
          </a:r>
        </a:p>
      </dgm:t>
    </dgm:pt>
    <dgm:pt modelId="{B89EC581-5F30-44AA-8BDD-E94E8EE47B52}" type="parTrans" cxnId="{E24D8325-D48A-4FDE-9FE9-425A1A94498C}">
      <dgm:prSet/>
      <dgm:spPr/>
      <dgm:t>
        <a:bodyPr/>
        <a:lstStyle/>
        <a:p>
          <a:endParaRPr lang="en-US"/>
        </a:p>
      </dgm:t>
    </dgm:pt>
    <dgm:pt modelId="{B0A260D1-1033-4455-ACFC-91BE969AA232}" type="sibTrans" cxnId="{E24D8325-D48A-4FDE-9FE9-425A1A94498C}">
      <dgm:prSet/>
      <dgm:spPr/>
      <dgm:t>
        <a:bodyPr/>
        <a:lstStyle/>
        <a:p>
          <a:endParaRPr lang="en-US"/>
        </a:p>
      </dgm:t>
    </dgm:pt>
    <dgm:pt modelId="{974A242B-F7F1-4372-9777-298BCE338BB9}">
      <dgm:prSet phldrT="[Text]"/>
      <dgm:spPr/>
      <dgm:t>
        <a:bodyPr/>
        <a:lstStyle/>
        <a:p>
          <a:r>
            <a:rPr lang="en-US" dirty="0"/>
            <a:t>Clinical/Facilities </a:t>
          </a:r>
        </a:p>
      </dgm:t>
    </dgm:pt>
    <dgm:pt modelId="{AFEDA400-90BD-4370-98D9-B7EDACC426CA}" type="parTrans" cxnId="{C0918C0C-8446-4FCD-9492-5F2AE46D9742}">
      <dgm:prSet/>
      <dgm:spPr/>
      <dgm:t>
        <a:bodyPr/>
        <a:lstStyle/>
        <a:p>
          <a:endParaRPr lang="en-US"/>
        </a:p>
      </dgm:t>
    </dgm:pt>
    <dgm:pt modelId="{A7D53CA2-7ED2-4033-A4EC-1891D0B7F8AB}" type="sibTrans" cxnId="{C0918C0C-8446-4FCD-9492-5F2AE46D9742}">
      <dgm:prSet/>
      <dgm:spPr/>
      <dgm:t>
        <a:bodyPr/>
        <a:lstStyle/>
        <a:p>
          <a:endParaRPr lang="en-US"/>
        </a:p>
      </dgm:t>
    </dgm:pt>
    <dgm:pt modelId="{10099121-BA38-4FCA-BCD3-F7C55C3996DB}">
      <dgm:prSet phldrT="[Text]"/>
      <dgm:spPr/>
      <dgm:t>
        <a:bodyPr/>
        <a:lstStyle/>
        <a:p>
          <a:r>
            <a:rPr lang="en-US" b="0" i="0" dirty="0"/>
            <a:t>Cashless Payment Solution (VCBR)</a:t>
          </a:r>
          <a:endParaRPr lang="en-US" dirty="0"/>
        </a:p>
      </dgm:t>
    </dgm:pt>
    <dgm:pt modelId="{524B2A40-263C-4CEE-B48E-AE05C0C781D3}" type="parTrans" cxnId="{53D95A1C-0DD4-4073-BDAF-A93C3505C4EE}">
      <dgm:prSet/>
      <dgm:spPr/>
      <dgm:t>
        <a:bodyPr/>
        <a:lstStyle/>
        <a:p>
          <a:endParaRPr lang="en-US"/>
        </a:p>
      </dgm:t>
    </dgm:pt>
    <dgm:pt modelId="{2AEDE8E3-E72B-4011-AA9B-143184DE299A}" type="sibTrans" cxnId="{53D95A1C-0DD4-4073-BDAF-A93C3505C4EE}">
      <dgm:prSet/>
      <dgm:spPr/>
      <dgm:t>
        <a:bodyPr/>
        <a:lstStyle/>
        <a:p>
          <a:endParaRPr lang="en-US"/>
        </a:p>
      </dgm:t>
    </dgm:pt>
    <dgm:pt modelId="{6DA1B000-F892-4EB1-90F9-8F5B82E93F48}">
      <dgm:prSet phldrT="[Text]"/>
      <dgm:spPr/>
      <dgm:t>
        <a:bodyPr/>
        <a:lstStyle/>
        <a:p>
          <a:r>
            <a:rPr lang="en-US" dirty="0"/>
            <a:t>Operations</a:t>
          </a:r>
        </a:p>
      </dgm:t>
    </dgm:pt>
    <dgm:pt modelId="{9952CA3A-E068-4EA6-AE03-DB7097F82FF8}" type="parTrans" cxnId="{93094536-A150-4E16-8818-83447A73A64C}">
      <dgm:prSet/>
      <dgm:spPr/>
      <dgm:t>
        <a:bodyPr/>
        <a:lstStyle/>
        <a:p>
          <a:endParaRPr lang="en-US"/>
        </a:p>
      </dgm:t>
    </dgm:pt>
    <dgm:pt modelId="{2A715468-F1C4-42C7-8B4C-192D602B079E}" type="sibTrans" cxnId="{93094536-A150-4E16-8818-83447A73A64C}">
      <dgm:prSet/>
      <dgm:spPr/>
      <dgm:t>
        <a:bodyPr/>
        <a:lstStyle/>
        <a:p>
          <a:endParaRPr lang="en-US"/>
        </a:p>
      </dgm:t>
    </dgm:pt>
    <dgm:pt modelId="{19A8EAD9-31DE-4205-827D-B3966C23C375}">
      <dgm:prSet phldrT="[Text]"/>
      <dgm:spPr/>
      <dgm:t>
        <a:bodyPr/>
        <a:lstStyle/>
        <a:p>
          <a:pPr rtl="0"/>
          <a:r>
            <a:rPr lang="en-US" dirty="0"/>
            <a:t>Enterprise Human Resource Information System Solution</a:t>
          </a:r>
          <a:endParaRPr lang="en-US" dirty="0">
            <a:solidFill>
              <a:srgbClr val="000000"/>
            </a:solidFill>
            <a:latin typeface="Calibri"/>
            <a:cs typeface="Calibri"/>
          </a:endParaRPr>
        </a:p>
      </dgm:t>
    </dgm:pt>
    <dgm:pt modelId="{83F6B3EE-ABA7-4E03-822F-AE6D69EE98D9}" type="parTrans" cxnId="{7DFFEF1C-54B6-4D4B-A854-0DDAF03D2F9A}">
      <dgm:prSet/>
      <dgm:spPr/>
      <dgm:t>
        <a:bodyPr/>
        <a:lstStyle/>
        <a:p>
          <a:endParaRPr lang="en-US"/>
        </a:p>
      </dgm:t>
    </dgm:pt>
    <dgm:pt modelId="{10FBC14B-EB2E-4CDB-8648-0758CD8D8A2D}" type="sibTrans" cxnId="{7DFFEF1C-54B6-4D4B-A854-0DDAF03D2F9A}">
      <dgm:prSet/>
      <dgm:spPr/>
      <dgm:t>
        <a:bodyPr/>
        <a:lstStyle/>
        <a:p>
          <a:endParaRPr lang="en-US"/>
        </a:p>
      </dgm:t>
    </dgm:pt>
    <dgm:pt modelId="{CB71253D-8BE5-4FC3-BCF9-468087B32354}">
      <dgm:prSet phldrT="[Text]"/>
      <dgm:spPr/>
      <dgm:t>
        <a:bodyPr/>
        <a:lstStyle/>
        <a:p>
          <a:pPr rtl="0"/>
          <a:r>
            <a:rPr lang="en-US" dirty="0"/>
            <a:t> Elavon (electronic payments)</a:t>
          </a:r>
          <a:endParaRPr lang="en-US" dirty="0">
            <a:solidFill>
              <a:srgbClr val="000000"/>
            </a:solidFill>
            <a:latin typeface="Calibri"/>
            <a:cs typeface="Calibri"/>
          </a:endParaRPr>
        </a:p>
      </dgm:t>
    </dgm:pt>
    <dgm:pt modelId="{B664A7DD-6FA0-4A26-BC66-E6DAD11BA752}" type="parTrans" cxnId="{6E2D23BF-0769-4E65-AA66-3302D880F923}">
      <dgm:prSet/>
      <dgm:spPr/>
      <dgm:t>
        <a:bodyPr/>
        <a:lstStyle/>
        <a:p>
          <a:endParaRPr lang="en-US"/>
        </a:p>
      </dgm:t>
    </dgm:pt>
    <dgm:pt modelId="{1E3650E0-2DC3-4809-B4F7-C404976A4ECD}" type="sibTrans" cxnId="{6E2D23BF-0769-4E65-AA66-3302D880F923}">
      <dgm:prSet/>
      <dgm:spPr/>
      <dgm:t>
        <a:bodyPr/>
        <a:lstStyle/>
        <a:p>
          <a:endParaRPr lang="en-US"/>
        </a:p>
      </dgm:t>
    </dgm:pt>
    <dgm:pt modelId="{77942EE5-4B11-4730-84A4-722C8BB5005D}">
      <dgm:prSet phldrT="[Text]"/>
      <dgm:spPr/>
      <dgm:t>
        <a:bodyPr/>
        <a:lstStyle/>
        <a:p>
          <a:r>
            <a:rPr lang="en-US" dirty="0"/>
            <a:t>OSVP Database</a:t>
          </a:r>
          <a:endParaRPr lang="en-US" dirty="0">
            <a:highlight>
              <a:srgbClr val="FFFF00"/>
            </a:highlight>
          </a:endParaRPr>
        </a:p>
      </dgm:t>
    </dgm:pt>
    <dgm:pt modelId="{969A044E-C551-4084-B8DB-799BAB148372}" type="parTrans" cxnId="{4F7FBDA6-4CE5-4A24-8AC2-9BA5FCD3D926}">
      <dgm:prSet/>
      <dgm:spPr/>
      <dgm:t>
        <a:bodyPr/>
        <a:lstStyle/>
        <a:p>
          <a:endParaRPr lang="en-US"/>
        </a:p>
      </dgm:t>
    </dgm:pt>
    <dgm:pt modelId="{79C646A5-F58E-4C47-A8A3-36BF79A753F5}" type="sibTrans" cxnId="{4F7FBDA6-4CE5-4A24-8AC2-9BA5FCD3D926}">
      <dgm:prSet/>
      <dgm:spPr/>
      <dgm:t>
        <a:bodyPr/>
        <a:lstStyle/>
        <a:p>
          <a:endParaRPr lang="en-US"/>
        </a:p>
      </dgm:t>
    </dgm:pt>
    <dgm:pt modelId="{D138973B-6E0F-40C5-871C-2BA9103FDD6C}">
      <dgm:prSet phldrT="[Text]"/>
      <dgm:spPr/>
      <dgm:t>
        <a:bodyPr/>
        <a:lstStyle/>
        <a:p>
          <a:pPr rtl="0"/>
          <a:r>
            <a:rPr lang="en-US" dirty="0"/>
            <a:t>Fiscal Note/Fireside Chat</a:t>
          </a:r>
          <a:endParaRPr lang="en-US" dirty="0">
            <a:solidFill>
              <a:srgbClr val="000000"/>
            </a:solidFill>
            <a:latin typeface="Calibri"/>
            <a:cs typeface="Calibri"/>
          </a:endParaRPr>
        </a:p>
      </dgm:t>
    </dgm:pt>
    <dgm:pt modelId="{E61769C1-0132-4D07-A025-B31D4C0B4E00}" type="parTrans" cxnId="{96655AD4-E50F-401E-AF70-FB3E4B4A0194}">
      <dgm:prSet/>
      <dgm:spPr/>
      <dgm:t>
        <a:bodyPr/>
        <a:lstStyle/>
        <a:p>
          <a:endParaRPr lang="en-US"/>
        </a:p>
      </dgm:t>
    </dgm:pt>
    <dgm:pt modelId="{0306157C-BCEB-4F49-9AA8-44DB060C7750}" type="sibTrans" cxnId="{96655AD4-E50F-401E-AF70-FB3E4B4A0194}">
      <dgm:prSet/>
      <dgm:spPr/>
      <dgm:t>
        <a:bodyPr/>
        <a:lstStyle/>
        <a:p>
          <a:endParaRPr lang="en-US"/>
        </a:p>
      </dgm:t>
    </dgm:pt>
    <dgm:pt modelId="{81DB2657-5C36-496D-8DBF-E33ADD274476}" type="pres">
      <dgm:prSet presAssocID="{8D6D0BC0-883D-4DDF-B195-C67A37603AC9}" presName="Name0" presStyleCnt="0">
        <dgm:presLayoutVars>
          <dgm:dir/>
          <dgm:animLvl val="lvl"/>
          <dgm:resizeHandles val="exact"/>
        </dgm:presLayoutVars>
      </dgm:prSet>
      <dgm:spPr/>
    </dgm:pt>
    <dgm:pt modelId="{F42BE7DC-BDA5-472C-BD9D-87DBC9E47E09}" type="pres">
      <dgm:prSet presAssocID="{761D8C8C-B58C-441B-BAE9-50DA1DE8AE21}" presName="composite" presStyleCnt="0"/>
      <dgm:spPr/>
    </dgm:pt>
    <dgm:pt modelId="{5281776A-6941-4F86-87E5-90ED8A98B8F9}" type="pres">
      <dgm:prSet presAssocID="{761D8C8C-B58C-441B-BAE9-50DA1DE8AE2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6152815-5A6F-47A3-8F5C-1C6D74E80EA2}" type="pres">
      <dgm:prSet presAssocID="{761D8C8C-B58C-441B-BAE9-50DA1DE8AE21}" presName="desTx" presStyleLbl="alignAccFollowNode1" presStyleIdx="0" presStyleCnt="3">
        <dgm:presLayoutVars>
          <dgm:bulletEnabled val="1"/>
        </dgm:presLayoutVars>
      </dgm:prSet>
      <dgm:spPr/>
    </dgm:pt>
    <dgm:pt modelId="{4C463699-DF1B-4D05-B43A-AB33A54C4A7B}" type="pres">
      <dgm:prSet presAssocID="{E9A9EE21-7E66-4130-B430-F5319B9CAD76}" presName="space" presStyleCnt="0"/>
      <dgm:spPr/>
    </dgm:pt>
    <dgm:pt modelId="{AF552EAF-45A1-49ED-9A13-9B8A80B7B09C}" type="pres">
      <dgm:prSet presAssocID="{974A242B-F7F1-4372-9777-298BCE338BB9}" presName="composite" presStyleCnt="0"/>
      <dgm:spPr/>
    </dgm:pt>
    <dgm:pt modelId="{AA62839E-FDE5-4702-BF8A-45AE53436C9E}" type="pres">
      <dgm:prSet presAssocID="{974A242B-F7F1-4372-9777-298BCE338BB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B05B5E0F-4210-498C-A459-A70DC8017D74}" type="pres">
      <dgm:prSet presAssocID="{974A242B-F7F1-4372-9777-298BCE338BB9}" presName="desTx" presStyleLbl="alignAccFollowNode1" presStyleIdx="1" presStyleCnt="3">
        <dgm:presLayoutVars>
          <dgm:bulletEnabled val="1"/>
        </dgm:presLayoutVars>
      </dgm:prSet>
      <dgm:spPr/>
    </dgm:pt>
    <dgm:pt modelId="{F7DE83D1-08EA-48F7-B8D0-8EEAC9137B35}" type="pres">
      <dgm:prSet presAssocID="{A7D53CA2-7ED2-4033-A4EC-1891D0B7F8AB}" presName="space" presStyleCnt="0"/>
      <dgm:spPr/>
    </dgm:pt>
    <dgm:pt modelId="{55FA8B0B-3A45-4061-8E9F-B87D32DC68F2}" type="pres">
      <dgm:prSet presAssocID="{6DA1B000-F892-4EB1-90F9-8F5B82E93F48}" presName="composite" presStyleCnt="0"/>
      <dgm:spPr/>
    </dgm:pt>
    <dgm:pt modelId="{C7127770-F345-4EC0-9C0F-E3228C583368}" type="pres">
      <dgm:prSet presAssocID="{6DA1B000-F892-4EB1-90F9-8F5B82E93F4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9BED1C34-DE12-4915-94B5-4278BA45432F}" type="pres">
      <dgm:prSet presAssocID="{6DA1B000-F892-4EB1-90F9-8F5B82E93F48}" presName="desTx" presStyleLbl="alignAccFollowNode1" presStyleIdx="2" presStyleCnt="3" custLinFactNeighborX="103" custLinFactNeighborY="-246">
        <dgm:presLayoutVars>
          <dgm:bulletEnabled val="1"/>
        </dgm:presLayoutVars>
      </dgm:prSet>
      <dgm:spPr/>
    </dgm:pt>
  </dgm:ptLst>
  <dgm:cxnLst>
    <dgm:cxn modelId="{4C3B8B07-9098-46F3-9937-42DF8DB8ECA6}" type="presOf" srcId="{D11EEB78-ACC0-41F1-B7A9-8840ADDD4E21}" destId="{16152815-5A6F-47A3-8F5C-1C6D74E80EA2}" srcOrd="0" destOrd="0" presId="urn:microsoft.com/office/officeart/2005/8/layout/hList1"/>
    <dgm:cxn modelId="{C0918C0C-8446-4FCD-9492-5F2AE46D9742}" srcId="{8D6D0BC0-883D-4DDF-B195-C67A37603AC9}" destId="{974A242B-F7F1-4372-9777-298BCE338BB9}" srcOrd="1" destOrd="0" parTransId="{AFEDA400-90BD-4370-98D9-B7EDACC426CA}" sibTransId="{A7D53CA2-7ED2-4033-A4EC-1891D0B7F8AB}"/>
    <dgm:cxn modelId="{80066C10-2473-4A6C-8BF8-1FF523804814}" srcId="{8D6D0BC0-883D-4DDF-B195-C67A37603AC9}" destId="{761D8C8C-B58C-441B-BAE9-50DA1DE8AE21}" srcOrd="0" destOrd="0" parTransId="{6A4D89E3-A164-4B08-A53F-B7494A8DB077}" sibTransId="{E9A9EE21-7E66-4130-B430-F5319B9CAD76}"/>
    <dgm:cxn modelId="{53D95A1C-0DD4-4073-BDAF-A93C3505C4EE}" srcId="{974A242B-F7F1-4372-9777-298BCE338BB9}" destId="{10099121-BA38-4FCA-BCD3-F7C55C3996DB}" srcOrd="0" destOrd="0" parTransId="{524B2A40-263C-4CEE-B48E-AE05C0C781D3}" sibTransId="{2AEDE8E3-E72B-4011-AA9B-143184DE299A}"/>
    <dgm:cxn modelId="{7DFFEF1C-54B6-4D4B-A854-0DDAF03D2F9A}" srcId="{6DA1B000-F892-4EB1-90F9-8F5B82E93F48}" destId="{19A8EAD9-31DE-4205-827D-B3966C23C375}" srcOrd="0" destOrd="0" parTransId="{83F6B3EE-ABA7-4E03-822F-AE6D69EE98D9}" sibTransId="{10FBC14B-EB2E-4CDB-8648-0758CD8D8A2D}"/>
    <dgm:cxn modelId="{3CE7BB1F-0B33-4D87-BE06-40A546FBFD54}" type="presOf" srcId="{8D6D0BC0-883D-4DDF-B195-C67A37603AC9}" destId="{81DB2657-5C36-496D-8DBF-E33ADD274476}" srcOrd="0" destOrd="0" presId="urn:microsoft.com/office/officeart/2005/8/layout/hList1"/>
    <dgm:cxn modelId="{E24D8325-D48A-4FDE-9FE9-425A1A94498C}" srcId="{761D8C8C-B58C-441B-BAE9-50DA1DE8AE21}" destId="{D11EEB78-ACC0-41F1-B7A9-8840ADDD4E21}" srcOrd="0" destOrd="0" parTransId="{B89EC581-5F30-44AA-8BDD-E94E8EE47B52}" sibTransId="{B0A260D1-1033-4455-ACFC-91BE969AA232}"/>
    <dgm:cxn modelId="{3BCD2D36-6F42-4E00-B8A9-958D885DA069}" type="presOf" srcId="{10099121-BA38-4FCA-BCD3-F7C55C3996DB}" destId="{B05B5E0F-4210-498C-A459-A70DC8017D74}" srcOrd="0" destOrd="0" presId="urn:microsoft.com/office/officeart/2005/8/layout/hList1"/>
    <dgm:cxn modelId="{93094536-A150-4E16-8818-83447A73A64C}" srcId="{8D6D0BC0-883D-4DDF-B195-C67A37603AC9}" destId="{6DA1B000-F892-4EB1-90F9-8F5B82E93F48}" srcOrd="2" destOrd="0" parTransId="{9952CA3A-E068-4EA6-AE03-DB7097F82FF8}" sibTransId="{2A715468-F1C4-42C7-8B4C-192D602B079E}"/>
    <dgm:cxn modelId="{4E9C8C71-F029-4740-9B67-132107638D95}" type="presOf" srcId="{761D8C8C-B58C-441B-BAE9-50DA1DE8AE21}" destId="{5281776A-6941-4F86-87E5-90ED8A98B8F9}" srcOrd="0" destOrd="0" presId="urn:microsoft.com/office/officeart/2005/8/layout/hList1"/>
    <dgm:cxn modelId="{C9B1228C-202D-4667-8443-3A8EC710EA27}" type="presOf" srcId="{6DA1B000-F892-4EB1-90F9-8F5B82E93F48}" destId="{C7127770-F345-4EC0-9C0F-E3228C583368}" srcOrd="0" destOrd="0" presId="urn:microsoft.com/office/officeart/2005/8/layout/hList1"/>
    <dgm:cxn modelId="{79C8CE98-3E99-49F9-BD61-302D3CC0FF97}" type="presOf" srcId="{974A242B-F7F1-4372-9777-298BCE338BB9}" destId="{AA62839E-FDE5-4702-BF8A-45AE53436C9E}" srcOrd="0" destOrd="0" presId="urn:microsoft.com/office/officeart/2005/8/layout/hList1"/>
    <dgm:cxn modelId="{4E1544A2-6D3F-41C9-94C3-8FAFCFF404C8}" type="presOf" srcId="{CB71253D-8BE5-4FC3-BCF9-468087B32354}" destId="{9BED1C34-DE12-4915-94B5-4278BA45432F}" srcOrd="0" destOrd="2" presId="urn:microsoft.com/office/officeart/2005/8/layout/hList1"/>
    <dgm:cxn modelId="{9178BBA5-4FE7-4891-8025-1CCD30059E8A}" type="presOf" srcId="{19A8EAD9-31DE-4205-827D-B3966C23C375}" destId="{9BED1C34-DE12-4915-94B5-4278BA45432F}" srcOrd="0" destOrd="0" presId="urn:microsoft.com/office/officeart/2005/8/layout/hList1"/>
    <dgm:cxn modelId="{4F7FBDA6-4CE5-4A24-8AC2-9BA5FCD3D926}" srcId="{974A242B-F7F1-4372-9777-298BCE338BB9}" destId="{77942EE5-4B11-4730-84A4-722C8BB5005D}" srcOrd="1" destOrd="0" parTransId="{969A044E-C551-4084-B8DB-799BAB148372}" sibTransId="{79C646A5-F58E-4C47-A8A3-36BF79A753F5}"/>
    <dgm:cxn modelId="{6E2D23BF-0769-4E65-AA66-3302D880F923}" srcId="{6DA1B000-F892-4EB1-90F9-8F5B82E93F48}" destId="{CB71253D-8BE5-4FC3-BCF9-468087B32354}" srcOrd="2" destOrd="0" parTransId="{B664A7DD-6FA0-4A26-BC66-E6DAD11BA752}" sibTransId="{1E3650E0-2DC3-4809-B4F7-C404976A4ECD}"/>
    <dgm:cxn modelId="{96655AD4-E50F-401E-AF70-FB3E4B4A0194}" srcId="{6DA1B000-F892-4EB1-90F9-8F5B82E93F48}" destId="{D138973B-6E0F-40C5-871C-2BA9103FDD6C}" srcOrd="1" destOrd="0" parTransId="{E61769C1-0132-4D07-A025-B31D4C0B4E00}" sibTransId="{0306157C-BCEB-4F49-9AA8-44DB060C7750}"/>
    <dgm:cxn modelId="{C99034DB-A95B-46A5-B9A1-DC2A903A2A53}" type="presOf" srcId="{D138973B-6E0F-40C5-871C-2BA9103FDD6C}" destId="{9BED1C34-DE12-4915-94B5-4278BA45432F}" srcOrd="0" destOrd="1" presId="urn:microsoft.com/office/officeart/2005/8/layout/hList1"/>
    <dgm:cxn modelId="{768ABFDD-806F-4A2B-8324-065B0D38FFE9}" type="presOf" srcId="{77942EE5-4B11-4730-84A4-722C8BB5005D}" destId="{B05B5E0F-4210-498C-A459-A70DC8017D74}" srcOrd="0" destOrd="1" presId="urn:microsoft.com/office/officeart/2005/8/layout/hList1"/>
    <dgm:cxn modelId="{7A1D2FFA-5776-4DE0-8518-D71632F065A5}" type="presParOf" srcId="{81DB2657-5C36-496D-8DBF-E33ADD274476}" destId="{F42BE7DC-BDA5-472C-BD9D-87DBC9E47E09}" srcOrd="0" destOrd="0" presId="urn:microsoft.com/office/officeart/2005/8/layout/hList1"/>
    <dgm:cxn modelId="{81E00AD5-62DE-43D6-805C-70DD327CF1F4}" type="presParOf" srcId="{F42BE7DC-BDA5-472C-BD9D-87DBC9E47E09}" destId="{5281776A-6941-4F86-87E5-90ED8A98B8F9}" srcOrd="0" destOrd="0" presId="urn:microsoft.com/office/officeart/2005/8/layout/hList1"/>
    <dgm:cxn modelId="{97C6DD8F-9405-499E-BD58-A542ECC94159}" type="presParOf" srcId="{F42BE7DC-BDA5-472C-BD9D-87DBC9E47E09}" destId="{16152815-5A6F-47A3-8F5C-1C6D74E80EA2}" srcOrd="1" destOrd="0" presId="urn:microsoft.com/office/officeart/2005/8/layout/hList1"/>
    <dgm:cxn modelId="{979CEC85-9563-4B03-8F43-A684B6E5CA40}" type="presParOf" srcId="{81DB2657-5C36-496D-8DBF-E33ADD274476}" destId="{4C463699-DF1B-4D05-B43A-AB33A54C4A7B}" srcOrd="1" destOrd="0" presId="urn:microsoft.com/office/officeart/2005/8/layout/hList1"/>
    <dgm:cxn modelId="{436C3778-E808-4F12-A7BA-3039B9EC340F}" type="presParOf" srcId="{81DB2657-5C36-496D-8DBF-E33ADD274476}" destId="{AF552EAF-45A1-49ED-9A13-9B8A80B7B09C}" srcOrd="2" destOrd="0" presId="urn:microsoft.com/office/officeart/2005/8/layout/hList1"/>
    <dgm:cxn modelId="{31EA14B0-F5A4-4932-B463-5ADC7BCF465E}" type="presParOf" srcId="{AF552EAF-45A1-49ED-9A13-9B8A80B7B09C}" destId="{AA62839E-FDE5-4702-BF8A-45AE53436C9E}" srcOrd="0" destOrd="0" presId="urn:microsoft.com/office/officeart/2005/8/layout/hList1"/>
    <dgm:cxn modelId="{7B7E4997-136D-4FD0-A8AC-F9DBF070DDA6}" type="presParOf" srcId="{AF552EAF-45A1-49ED-9A13-9B8A80B7B09C}" destId="{B05B5E0F-4210-498C-A459-A70DC8017D74}" srcOrd="1" destOrd="0" presId="urn:microsoft.com/office/officeart/2005/8/layout/hList1"/>
    <dgm:cxn modelId="{D947D960-4FC2-4FAC-A705-3B55C8292D11}" type="presParOf" srcId="{81DB2657-5C36-496D-8DBF-E33ADD274476}" destId="{F7DE83D1-08EA-48F7-B8D0-8EEAC9137B35}" srcOrd="3" destOrd="0" presId="urn:microsoft.com/office/officeart/2005/8/layout/hList1"/>
    <dgm:cxn modelId="{F4F8CCA4-EBEA-4A4E-95B0-431A421C6F6A}" type="presParOf" srcId="{81DB2657-5C36-496D-8DBF-E33ADD274476}" destId="{55FA8B0B-3A45-4061-8E9F-B87D32DC68F2}" srcOrd="4" destOrd="0" presId="urn:microsoft.com/office/officeart/2005/8/layout/hList1"/>
    <dgm:cxn modelId="{D816499D-1B74-45FB-8E42-93729A744C5B}" type="presParOf" srcId="{55FA8B0B-3A45-4061-8E9F-B87D32DC68F2}" destId="{C7127770-F345-4EC0-9C0F-E3228C583368}" srcOrd="0" destOrd="0" presId="urn:microsoft.com/office/officeart/2005/8/layout/hList1"/>
    <dgm:cxn modelId="{10B6E1FF-11A4-4111-A99F-67667ECFB9D9}" type="presParOf" srcId="{55FA8B0B-3A45-4061-8E9F-B87D32DC68F2}" destId="{9BED1C34-DE12-4915-94B5-4278BA45432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D6D0BC0-883D-4DDF-B195-C67A37603AC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1D8C8C-B58C-441B-BAE9-50DA1DE8AE21}">
      <dgm:prSet phldrT="[Text]"/>
      <dgm:spPr/>
      <dgm:t>
        <a:bodyPr/>
        <a:lstStyle/>
        <a:p>
          <a:r>
            <a:rPr lang="en-US" dirty="0"/>
            <a:t>Community</a:t>
          </a:r>
        </a:p>
      </dgm:t>
    </dgm:pt>
    <dgm:pt modelId="{6A4D89E3-A164-4B08-A53F-B7494A8DB077}" type="parTrans" cxnId="{80066C10-2473-4A6C-8BF8-1FF523804814}">
      <dgm:prSet/>
      <dgm:spPr/>
      <dgm:t>
        <a:bodyPr/>
        <a:lstStyle/>
        <a:p>
          <a:endParaRPr lang="en-US"/>
        </a:p>
      </dgm:t>
    </dgm:pt>
    <dgm:pt modelId="{E9A9EE21-7E66-4130-B430-F5319B9CAD76}" type="sibTrans" cxnId="{80066C10-2473-4A6C-8BF8-1FF523804814}">
      <dgm:prSet/>
      <dgm:spPr/>
      <dgm:t>
        <a:bodyPr/>
        <a:lstStyle/>
        <a:p>
          <a:endParaRPr lang="en-US"/>
        </a:p>
      </dgm:t>
    </dgm:pt>
    <dgm:pt modelId="{D11EEB78-ACC0-41F1-B7A9-8840ADDD4E21}">
      <dgm:prSet phldrT="[Text]"/>
      <dgm:spPr/>
      <dgm:t>
        <a:bodyPr/>
        <a:lstStyle/>
        <a:p>
          <a:r>
            <a:rPr lang="en-US" dirty="0"/>
            <a:t>None </a:t>
          </a:r>
        </a:p>
      </dgm:t>
    </dgm:pt>
    <dgm:pt modelId="{B89EC581-5F30-44AA-8BDD-E94E8EE47B52}" type="parTrans" cxnId="{E24D8325-D48A-4FDE-9FE9-425A1A94498C}">
      <dgm:prSet/>
      <dgm:spPr/>
      <dgm:t>
        <a:bodyPr/>
        <a:lstStyle/>
        <a:p>
          <a:endParaRPr lang="en-US"/>
        </a:p>
      </dgm:t>
    </dgm:pt>
    <dgm:pt modelId="{B0A260D1-1033-4455-ACFC-91BE969AA232}" type="sibTrans" cxnId="{E24D8325-D48A-4FDE-9FE9-425A1A94498C}">
      <dgm:prSet/>
      <dgm:spPr/>
      <dgm:t>
        <a:bodyPr/>
        <a:lstStyle/>
        <a:p>
          <a:endParaRPr lang="en-US"/>
        </a:p>
      </dgm:t>
    </dgm:pt>
    <dgm:pt modelId="{974A242B-F7F1-4372-9777-298BCE338BB9}">
      <dgm:prSet phldrT="[Text]"/>
      <dgm:spPr/>
      <dgm:t>
        <a:bodyPr/>
        <a:lstStyle/>
        <a:p>
          <a:r>
            <a:rPr lang="en-US" dirty="0"/>
            <a:t>Clinical/Facilities </a:t>
          </a:r>
        </a:p>
      </dgm:t>
    </dgm:pt>
    <dgm:pt modelId="{AFEDA400-90BD-4370-98D9-B7EDACC426CA}" type="parTrans" cxnId="{C0918C0C-8446-4FCD-9492-5F2AE46D9742}">
      <dgm:prSet/>
      <dgm:spPr/>
      <dgm:t>
        <a:bodyPr/>
        <a:lstStyle/>
        <a:p>
          <a:endParaRPr lang="en-US"/>
        </a:p>
      </dgm:t>
    </dgm:pt>
    <dgm:pt modelId="{A7D53CA2-7ED2-4033-A4EC-1891D0B7F8AB}" type="sibTrans" cxnId="{C0918C0C-8446-4FCD-9492-5F2AE46D9742}">
      <dgm:prSet/>
      <dgm:spPr/>
      <dgm:t>
        <a:bodyPr/>
        <a:lstStyle/>
        <a:p>
          <a:endParaRPr lang="en-US"/>
        </a:p>
      </dgm:t>
    </dgm:pt>
    <dgm:pt modelId="{10099121-BA38-4FCA-BCD3-F7C55C3996DB}">
      <dgm:prSet phldrT="[Text]"/>
      <dgm:spPr/>
      <dgm:t>
        <a:bodyPr/>
        <a:lstStyle/>
        <a:p>
          <a:r>
            <a:rPr lang="en-US" dirty="0" err="1"/>
            <a:t>ePrescribe</a:t>
          </a:r>
          <a:r>
            <a:rPr lang="en-US" dirty="0"/>
            <a:t> Discharge Medication Billing</a:t>
          </a:r>
        </a:p>
      </dgm:t>
    </dgm:pt>
    <dgm:pt modelId="{524B2A40-263C-4CEE-B48E-AE05C0C781D3}" type="parTrans" cxnId="{53D95A1C-0DD4-4073-BDAF-A93C3505C4EE}">
      <dgm:prSet/>
      <dgm:spPr/>
      <dgm:t>
        <a:bodyPr/>
        <a:lstStyle/>
        <a:p>
          <a:endParaRPr lang="en-US"/>
        </a:p>
      </dgm:t>
    </dgm:pt>
    <dgm:pt modelId="{2AEDE8E3-E72B-4011-AA9B-143184DE299A}" type="sibTrans" cxnId="{53D95A1C-0DD4-4073-BDAF-A93C3505C4EE}">
      <dgm:prSet/>
      <dgm:spPr/>
      <dgm:t>
        <a:bodyPr/>
        <a:lstStyle/>
        <a:p>
          <a:endParaRPr lang="en-US"/>
        </a:p>
      </dgm:t>
    </dgm:pt>
    <dgm:pt modelId="{6DA1B000-F892-4EB1-90F9-8F5B82E93F48}">
      <dgm:prSet phldrT="[Text]"/>
      <dgm:spPr/>
      <dgm:t>
        <a:bodyPr/>
        <a:lstStyle/>
        <a:p>
          <a:r>
            <a:rPr lang="en-US" dirty="0"/>
            <a:t>Operations</a:t>
          </a:r>
        </a:p>
      </dgm:t>
    </dgm:pt>
    <dgm:pt modelId="{9952CA3A-E068-4EA6-AE03-DB7097F82FF8}" type="parTrans" cxnId="{93094536-A150-4E16-8818-83447A73A64C}">
      <dgm:prSet/>
      <dgm:spPr/>
      <dgm:t>
        <a:bodyPr/>
        <a:lstStyle/>
        <a:p>
          <a:endParaRPr lang="en-US"/>
        </a:p>
      </dgm:t>
    </dgm:pt>
    <dgm:pt modelId="{2A715468-F1C4-42C7-8B4C-192D602B079E}" type="sibTrans" cxnId="{93094536-A150-4E16-8818-83447A73A64C}">
      <dgm:prSet/>
      <dgm:spPr/>
      <dgm:t>
        <a:bodyPr/>
        <a:lstStyle/>
        <a:p>
          <a:endParaRPr lang="en-US"/>
        </a:p>
      </dgm:t>
    </dgm:pt>
    <dgm:pt modelId="{19A8EAD9-31DE-4205-827D-B3966C23C375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Financial Management  System</a:t>
          </a:r>
        </a:p>
      </dgm:t>
    </dgm:pt>
    <dgm:pt modelId="{83F6B3EE-ABA7-4E03-822F-AE6D69EE98D9}" type="parTrans" cxnId="{7DFFEF1C-54B6-4D4B-A854-0DDAF03D2F9A}">
      <dgm:prSet/>
      <dgm:spPr/>
      <dgm:t>
        <a:bodyPr/>
        <a:lstStyle/>
        <a:p>
          <a:endParaRPr lang="en-US"/>
        </a:p>
      </dgm:t>
    </dgm:pt>
    <dgm:pt modelId="{10FBC14B-EB2E-4CDB-8648-0758CD8D8A2D}" type="sibTrans" cxnId="{7DFFEF1C-54B6-4D4B-A854-0DDAF03D2F9A}">
      <dgm:prSet/>
      <dgm:spPr/>
      <dgm:t>
        <a:bodyPr/>
        <a:lstStyle/>
        <a:p>
          <a:endParaRPr lang="en-US"/>
        </a:p>
      </dgm:t>
    </dgm:pt>
    <dgm:pt modelId="{81DB2657-5C36-496D-8DBF-E33ADD274476}" type="pres">
      <dgm:prSet presAssocID="{8D6D0BC0-883D-4DDF-B195-C67A37603AC9}" presName="Name0" presStyleCnt="0">
        <dgm:presLayoutVars>
          <dgm:dir/>
          <dgm:animLvl val="lvl"/>
          <dgm:resizeHandles val="exact"/>
        </dgm:presLayoutVars>
      </dgm:prSet>
      <dgm:spPr/>
    </dgm:pt>
    <dgm:pt modelId="{F42BE7DC-BDA5-472C-BD9D-87DBC9E47E09}" type="pres">
      <dgm:prSet presAssocID="{761D8C8C-B58C-441B-BAE9-50DA1DE8AE21}" presName="composite" presStyleCnt="0"/>
      <dgm:spPr/>
    </dgm:pt>
    <dgm:pt modelId="{5281776A-6941-4F86-87E5-90ED8A98B8F9}" type="pres">
      <dgm:prSet presAssocID="{761D8C8C-B58C-441B-BAE9-50DA1DE8AE2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6152815-5A6F-47A3-8F5C-1C6D74E80EA2}" type="pres">
      <dgm:prSet presAssocID="{761D8C8C-B58C-441B-BAE9-50DA1DE8AE21}" presName="desTx" presStyleLbl="alignAccFollowNode1" presStyleIdx="0" presStyleCnt="3">
        <dgm:presLayoutVars>
          <dgm:bulletEnabled val="1"/>
        </dgm:presLayoutVars>
      </dgm:prSet>
      <dgm:spPr/>
    </dgm:pt>
    <dgm:pt modelId="{4C463699-DF1B-4D05-B43A-AB33A54C4A7B}" type="pres">
      <dgm:prSet presAssocID="{E9A9EE21-7E66-4130-B430-F5319B9CAD76}" presName="space" presStyleCnt="0"/>
      <dgm:spPr/>
    </dgm:pt>
    <dgm:pt modelId="{AF552EAF-45A1-49ED-9A13-9B8A80B7B09C}" type="pres">
      <dgm:prSet presAssocID="{974A242B-F7F1-4372-9777-298BCE338BB9}" presName="composite" presStyleCnt="0"/>
      <dgm:spPr/>
    </dgm:pt>
    <dgm:pt modelId="{AA62839E-FDE5-4702-BF8A-45AE53436C9E}" type="pres">
      <dgm:prSet presAssocID="{974A242B-F7F1-4372-9777-298BCE338BB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B05B5E0F-4210-498C-A459-A70DC8017D74}" type="pres">
      <dgm:prSet presAssocID="{974A242B-F7F1-4372-9777-298BCE338BB9}" presName="desTx" presStyleLbl="alignAccFollowNode1" presStyleIdx="1" presStyleCnt="3">
        <dgm:presLayoutVars>
          <dgm:bulletEnabled val="1"/>
        </dgm:presLayoutVars>
      </dgm:prSet>
      <dgm:spPr/>
    </dgm:pt>
    <dgm:pt modelId="{F7DE83D1-08EA-48F7-B8D0-8EEAC9137B35}" type="pres">
      <dgm:prSet presAssocID="{A7D53CA2-7ED2-4033-A4EC-1891D0B7F8AB}" presName="space" presStyleCnt="0"/>
      <dgm:spPr/>
    </dgm:pt>
    <dgm:pt modelId="{55FA8B0B-3A45-4061-8E9F-B87D32DC68F2}" type="pres">
      <dgm:prSet presAssocID="{6DA1B000-F892-4EB1-90F9-8F5B82E93F48}" presName="composite" presStyleCnt="0"/>
      <dgm:spPr/>
    </dgm:pt>
    <dgm:pt modelId="{C7127770-F345-4EC0-9C0F-E3228C583368}" type="pres">
      <dgm:prSet presAssocID="{6DA1B000-F892-4EB1-90F9-8F5B82E93F4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9BED1C34-DE12-4915-94B5-4278BA45432F}" type="pres">
      <dgm:prSet presAssocID="{6DA1B000-F892-4EB1-90F9-8F5B82E93F48}" presName="desTx" presStyleLbl="alignAccFollowNode1" presStyleIdx="2" presStyleCnt="3" custLinFactNeighborX="1421" custLinFactNeighborY="1178">
        <dgm:presLayoutVars>
          <dgm:bulletEnabled val="1"/>
        </dgm:presLayoutVars>
      </dgm:prSet>
      <dgm:spPr/>
    </dgm:pt>
  </dgm:ptLst>
  <dgm:cxnLst>
    <dgm:cxn modelId="{DA26070A-7AD0-4391-BE38-0F779BAB2C1F}" type="presOf" srcId="{974A242B-F7F1-4372-9777-298BCE338BB9}" destId="{AA62839E-FDE5-4702-BF8A-45AE53436C9E}" srcOrd="0" destOrd="0" presId="urn:microsoft.com/office/officeart/2005/8/layout/hList1"/>
    <dgm:cxn modelId="{C0918C0C-8446-4FCD-9492-5F2AE46D9742}" srcId="{8D6D0BC0-883D-4DDF-B195-C67A37603AC9}" destId="{974A242B-F7F1-4372-9777-298BCE338BB9}" srcOrd="1" destOrd="0" parTransId="{AFEDA400-90BD-4370-98D9-B7EDACC426CA}" sibTransId="{A7D53CA2-7ED2-4033-A4EC-1891D0B7F8AB}"/>
    <dgm:cxn modelId="{80066C10-2473-4A6C-8BF8-1FF523804814}" srcId="{8D6D0BC0-883D-4DDF-B195-C67A37603AC9}" destId="{761D8C8C-B58C-441B-BAE9-50DA1DE8AE21}" srcOrd="0" destOrd="0" parTransId="{6A4D89E3-A164-4B08-A53F-B7494A8DB077}" sibTransId="{E9A9EE21-7E66-4130-B430-F5319B9CAD76}"/>
    <dgm:cxn modelId="{53D95A1C-0DD4-4073-BDAF-A93C3505C4EE}" srcId="{974A242B-F7F1-4372-9777-298BCE338BB9}" destId="{10099121-BA38-4FCA-BCD3-F7C55C3996DB}" srcOrd="0" destOrd="0" parTransId="{524B2A40-263C-4CEE-B48E-AE05C0C781D3}" sibTransId="{2AEDE8E3-E72B-4011-AA9B-143184DE299A}"/>
    <dgm:cxn modelId="{7DFFEF1C-54B6-4D4B-A854-0DDAF03D2F9A}" srcId="{6DA1B000-F892-4EB1-90F9-8F5B82E93F48}" destId="{19A8EAD9-31DE-4205-827D-B3966C23C375}" srcOrd="0" destOrd="0" parTransId="{83F6B3EE-ABA7-4E03-822F-AE6D69EE98D9}" sibTransId="{10FBC14B-EB2E-4CDB-8648-0758CD8D8A2D}"/>
    <dgm:cxn modelId="{3CE7BB1F-0B33-4D87-BE06-40A546FBFD54}" type="presOf" srcId="{8D6D0BC0-883D-4DDF-B195-C67A37603AC9}" destId="{81DB2657-5C36-496D-8DBF-E33ADD274476}" srcOrd="0" destOrd="0" presId="urn:microsoft.com/office/officeart/2005/8/layout/hList1"/>
    <dgm:cxn modelId="{E24D8325-D48A-4FDE-9FE9-425A1A94498C}" srcId="{761D8C8C-B58C-441B-BAE9-50DA1DE8AE21}" destId="{D11EEB78-ACC0-41F1-B7A9-8840ADDD4E21}" srcOrd="0" destOrd="0" parTransId="{B89EC581-5F30-44AA-8BDD-E94E8EE47B52}" sibTransId="{B0A260D1-1033-4455-ACFC-91BE969AA232}"/>
    <dgm:cxn modelId="{93094536-A150-4E16-8818-83447A73A64C}" srcId="{8D6D0BC0-883D-4DDF-B195-C67A37603AC9}" destId="{6DA1B000-F892-4EB1-90F9-8F5B82E93F48}" srcOrd="2" destOrd="0" parTransId="{9952CA3A-E068-4EA6-AE03-DB7097F82FF8}" sibTransId="{2A715468-F1C4-42C7-8B4C-192D602B079E}"/>
    <dgm:cxn modelId="{EF073E39-CEEA-4B6E-8690-365C5CC9A4D0}" type="presOf" srcId="{19A8EAD9-31DE-4205-827D-B3966C23C375}" destId="{9BED1C34-DE12-4915-94B5-4278BA45432F}" srcOrd="0" destOrd="0" presId="urn:microsoft.com/office/officeart/2005/8/layout/hList1"/>
    <dgm:cxn modelId="{3675D44A-4CF9-41D1-B88E-F4477CF679E9}" type="presOf" srcId="{761D8C8C-B58C-441B-BAE9-50DA1DE8AE21}" destId="{5281776A-6941-4F86-87E5-90ED8A98B8F9}" srcOrd="0" destOrd="0" presId="urn:microsoft.com/office/officeart/2005/8/layout/hList1"/>
    <dgm:cxn modelId="{3B7F9E71-F93C-483E-962D-C9E867EB5AF2}" type="presOf" srcId="{D11EEB78-ACC0-41F1-B7A9-8840ADDD4E21}" destId="{16152815-5A6F-47A3-8F5C-1C6D74E80EA2}" srcOrd="0" destOrd="0" presId="urn:microsoft.com/office/officeart/2005/8/layout/hList1"/>
    <dgm:cxn modelId="{11ED9878-3A7C-4CFE-98C5-F62A5374C355}" type="presOf" srcId="{6DA1B000-F892-4EB1-90F9-8F5B82E93F48}" destId="{C7127770-F345-4EC0-9C0F-E3228C583368}" srcOrd="0" destOrd="0" presId="urn:microsoft.com/office/officeart/2005/8/layout/hList1"/>
    <dgm:cxn modelId="{6D8DD6A0-9B5C-4698-B9EA-DB55DB8AE2C1}" type="presOf" srcId="{10099121-BA38-4FCA-BCD3-F7C55C3996DB}" destId="{B05B5E0F-4210-498C-A459-A70DC8017D74}" srcOrd="0" destOrd="0" presId="urn:microsoft.com/office/officeart/2005/8/layout/hList1"/>
    <dgm:cxn modelId="{90A20FC9-11A7-41B1-A3CD-BB36BE7A9204}" type="presParOf" srcId="{81DB2657-5C36-496D-8DBF-E33ADD274476}" destId="{F42BE7DC-BDA5-472C-BD9D-87DBC9E47E09}" srcOrd="0" destOrd="0" presId="urn:microsoft.com/office/officeart/2005/8/layout/hList1"/>
    <dgm:cxn modelId="{249CB810-6868-4257-87C8-D8F01710E40E}" type="presParOf" srcId="{F42BE7DC-BDA5-472C-BD9D-87DBC9E47E09}" destId="{5281776A-6941-4F86-87E5-90ED8A98B8F9}" srcOrd="0" destOrd="0" presId="urn:microsoft.com/office/officeart/2005/8/layout/hList1"/>
    <dgm:cxn modelId="{5AF9A9A6-B0C1-4557-BC13-191A6ECC4D2B}" type="presParOf" srcId="{F42BE7DC-BDA5-472C-BD9D-87DBC9E47E09}" destId="{16152815-5A6F-47A3-8F5C-1C6D74E80EA2}" srcOrd="1" destOrd="0" presId="urn:microsoft.com/office/officeart/2005/8/layout/hList1"/>
    <dgm:cxn modelId="{E4BB0FE4-D0A5-4B7D-8D8F-CB2414CBF8B5}" type="presParOf" srcId="{81DB2657-5C36-496D-8DBF-E33ADD274476}" destId="{4C463699-DF1B-4D05-B43A-AB33A54C4A7B}" srcOrd="1" destOrd="0" presId="urn:microsoft.com/office/officeart/2005/8/layout/hList1"/>
    <dgm:cxn modelId="{98D3643D-01FA-408E-8A36-4A22CD916AC4}" type="presParOf" srcId="{81DB2657-5C36-496D-8DBF-E33ADD274476}" destId="{AF552EAF-45A1-49ED-9A13-9B8A80B7B09C}" srcOrd="2" destOrd="0" presId="urn:microsoft.com/office/officeart/2005/8/layout/hList1"/>
    <dgm:cxn modelId="{E3BED4FB-1A24-419A-B467-51D756B67181}" type="presParOf" srcId="{AF552EAF-45A1-49ED-9A13-9B8A80B7B09C}" destId="{AA62839E-FDE5-4702-BF8A-45AE53436C9E}" srcOrd="0" destOrd="0" presId="urn:microsoft.com/office/officeart/2005/8/layout/hList1"/>
    <dgm:cxn modelId="{FA538037-A34E-4BBC-9309-BA08E8A3EAD7}" type="presParOf" srcId="{AF552EAF-45A1-49ED-9A13-9B8A80B7B09C}" destId="{B05B5E0F-4210-498C-A459-A70DC8017D74}" srcOrd="1" destOrd="0" presId="urn:microsoft.com/office/officeart/2005/8/layout/hList1"/>
    <dgm:cxn modelId="{E88C499C-9516-4AF4-A938-94AB383E5891}" type="presParOf" srcId="{81DB2657-5C36-496D-8DBF-E33ADD274476}" destId="{F7DE83D1-08EA-48F7-B8D0-8EEAC9137B35}" srcOrd="3" destOrd="0" presId="urn:microsoft.com/office/officeart/2005/8/layout/hList1"/>
    <dgm:cxn modelId="{1E11CD3F-A588-4EDF-B69C-F39E3A36388B}" type="presParOf" srcId="{81DB2657-5C36-496D-8DBF-E33ADD274476}" destId="{55FA8B0B-3A45-4061-8E9F-B87D32DC68F2}" srcOrd="4" destOrd="0" presId="urn:microsoft.com/office/officeart/2005/8/layout/hList1"/>
    <dgm:cxn modelId="{877EC492-6203-4F8B-89AD-4C10A19FF50D}" type="presParOf" srcId="{55FA8B0B-3A45-4061-8E9F-B87D32DC68F2}" destId="{C7127770-F345-4EC0-9C0F-E3228C583368}" srcOrd="0" destOrd="0" presId="urn:microsoft.com/office/officeart/2005/8/layout/hList1"/>
    <dgm:cxn modelId="{6E1DFADE-93BF-4278-AC74-458F7175E309}" type="presParOf" srcId="{55FA8B0B-3A45-4061-8E9F-B87D32DC68F2}" destId="{9BED1C34-DE12-4915-94B5-4278BA45432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1776A-6941-4F86-87E5-90ED8A98B8F9}">
      <dsp:nvSpPr>
        <dsp:cNvPr id="0" name=""/>
        <dsp:cNvSpPr/>
      </dsp:nvSpPr>
      <dsp:spPr>
        <a:xfrm>
          <a:off x="3286" y="639911"/>
          <a:ext cx="3203971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Community </a:t>
          </a:r>
        </a:p>
      </dsp:txBody>
      <dsp:txXfrm>
        <a:off x="3286" y="639911"/>
        <a:ext cx="3203971" cy="777600"/>
      </dsp:txXfrm>
    </dsp:sp>
    <dsp:sp modelId="{16152815-5A6F-47A3-8F5C-1C6D74E80EA2}">
      <dsp:nvSpPr>
        <dsp:cNvPr id="0" name=""/>
        <dsp:cNvSpPr/>
      </dsp:nvSpPr>
      <dsp:spPr>
        <a:xfrm>
          <a:off x="3286" y="1417511"/>
          <a:ext cx="3203971" cy="11858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N/A</a:t>
          </a:r>
        </a:p>
      </dsp:txBody>
      <dsp:txXfrm>
        <a:off x="3286" y="1417511"/>
        <a:ext cx="3203971" cy="1185840"/>
      </dsp:txXfrm>
    </dsp:sp>
    <dsp:sp modelId="{AA62839E-FDE5-4702-BF8A-45AE53436C9E}">
      <dsp:nvSpPr>
        <dsp:cNvPr id="0" name=""/>
        <dsp:cNvSpPr/>
      </dsp:nvSpPr>
      <dsp:spPr>
        <a:xfrm>
          <a:off x="3655814" y="639911"/>
          <a:ext cx="3203971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Clinical/Facilities  </a:t>
          </a:r>
        </a:p>
      </dsp:txBody>
      <dsp:txXfrm>
        <a:off x="3655814" y="639911"/>
        <a:ext cx="3203971" cy="777600"/>
      </dsp:txXfrm>
    </dsp:sp>
    <dsp:sp modelId="{B05B5E0F-4210-498C-A459-A70DC8017D74}">
      <dsp:nvSpPr>
        <dsp:cNvPr id="0" name=""/>
        <dsp:cNvSpPr/>
      </dsp:nvSpPr>
      <dsp:spPr>
        <a:xfrm>
          <a:off x="3655814" y="1417357"/>
          <a:ext cx="3203971" cy="11858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N/A</a:t>
          </a:r>
        </a:p>
      </dsp:txBody>
      <dsp:txXfrm>
        <a:off x="3655814" y="1417357"/>
        <a:ext cx="3203971" cy="1185840"/>
      </dsp:txXfrm>
    </dsp:sp>
    <dsp:sp modelId="{C7127770-F345-4EC0-9C0F-E3228C583368}">
      <dsp:nvSpPr>
        <dsp:cNvPr id="0" name=""/>
        <dsp:cNvSpPr/>
      </dsp:nvSpPr>
      <dsp:spPr>
        <a:xfrm>
          <a:off x="7308342" y="639911"/>
          <a:ext cx="3203971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Operations</a:t>
          </a:r>
        </a:p>
      </dsp:txBody>
      <dsp:txXfrm>
        <a:off x="7308342" y="639911"/>
        <a:ext cx="3203971" cy="777600"/>
      </dsp:txXfrm>
    </dsp:sp>
    <dsp:sp modelId="{9BED1C34-DE12-4915-94B5-4278BA45432F}">
      <dsp:nvSpPr>
        <dsp:cNvPr id="0" name=""/>
        <dsp:cNvSpPr/>
      </dsp:nvSpPr>
      <dsp:spPr>
        <a:xfrm>
          <a:off x="7311628" y="1414594"/>
          <a:ext cx="3203971" cy="11858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N/A</a:t>
          </a:r>
        </a:p>
      </dsp:txBody>
      <dsp:txXfrm>
        <a:off x="7311628" y="1414594"/>
        <a:ext cx="3203971" cy="11858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1776A-6941-4F86-87E5-90ED8A98B8F9}">
      <dsp:nvSpPr>
        <dsp:cNvPr id="0" name=""/>
        <dsp:cNvSpPr/>
      </dsp:nvSpPr>
      <dsp:spPr>
        <a:xfrm>
          <a:off x="3286" y="639911"/>
          <a:ext cx="3203971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Community</a:t>
          </a:r>
        </a:p>
      </dsp:txBody>
      <dsp:txXfrm>
        <a:off x="3286" y="639911"/>
        <a:ext cx="3203971" cy="777600"/>
      </dsp:txXfrm>
    </dsp:sp>
    <dsp:sp modelId="{16152815-5A6F-47A3-8F5C-1C6D74E80EA2}">
      <dsp:nvSpPr>
        <dsp:cNvPr id="0" name=""/>
        <dsp:cNvSpPr/>
      </dsp:nvSpPr>
      <dsp:spPr>
        <a:xfrm>
          <a:off x="3286" y="1417511"/>
          <a:ext cx="3203971" cy="11858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Not Ready</a:t>
          </a:r>
        </a:p>
      </dsp:txBody>
      <dsp:txXfrm>
        <a:off x="3286" y="1417511"/>
        <a:ext cx="3203971" cy="1185840"/>
      </dsp:txXfrm>
    </dsp:sp>
    <dsp:sp modelId="{AA62839E-FDE5-4702-BF8A-45AE53436C9E}">
      <dsp:nvSpPr>
        <dsp:cNvPr id="0" name=""/>
        <dsp:cNvSpPr/>
      </dsp:nvSpPr>
      <dsp:spPr>
        <a:xfrm>
          <a:off x="3655814" y="639911"/>
          <a:ext cx="3203971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Clinical/Facilities </a:t>
          </a:r>
        </a:p>
      </dsp:txBody>
      <dsp:txXfrm>
        <a:off x="3655814" y="639911"/>
        <a:ext cx="3203971" cy="777600"/>
      </dsp:txXfrm>
    </dsp:sp>
    <dsp:sp modelId="{B05B5E0F-4210-498C-A459-A70DC8017D74}">
      <dsp:nvSpPr>
        <dsp:cNvPr id="0" name=""/>
        <dsp:cNvSpPr/>
      </dsp:nvSpPr>
      <dsp:spPr>
        <a:xfrm>
          <a:off x="3655814" y="1417511"/>
          <a:ext cx="3203971" cy="11858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Not Ready</a:t>
          </a:r>
        </a:p>
      </dsp:txBody>
      <dsp:txXfrm>
        <a:off x="3655814" y="1417511"/>
        <a:ext cx="3203971" cy="1185840"/>
      </dsp:txXfrm>
    </dsp:sp>
    <dsp:sp modelId="{C7127770-F345-4EC0-9C0F-E3228C583368}">
      <dsp:nvSpPr>
        <dsp:cNvPr id="0" name=""/>
        <dsp:cNvSpPr/>
      </dsp:nvSpPr>
      <dsp:spPr>
        <a:xfrm>
          <a:off x="7308342" y="639911"/>
          <a:ext cx="3203971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Operations</a:t>
          </a:r>
        </a:p>
      </dsp:txBody>
      <dsp:txXfrm>
        <a:off x="7308342" y="639911"/>
        <a:ext cx="3203971" cy="777600"/>
      </dsp:txXfrm>
    </dsp:sp>
    <dsp:sp modelId="{9BED1C34-DE12-4915-94B5-4278BA45432F}">
      <dsp:nvSpPr>
        <dsp:cNvPr id="0" name=""/>
        <dsp:cNvSpPr/>
      </dsp:nvSpPr>
      <dsp:spPr>
        <a:xfrm>
          <a:off x="7311628" y="1414594"/>
          <a:ext cx="3203971" cy="11858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>
              <a:solidFill>
                <a:schemeClr val="tx1"/>
              </a:solidFill>
              <a:latin typeface="+mn-lt"/>
              <a:cs typeface="Calibri"/>
            </a:rPr>
            <a:t>Not Ready​</a:t>
          </a:r>
          <a:endParaRPr lang="en-US" sz="2700" kern="1200" dirty="0"/>
        </a:p>
      </dsp:txBody>
      <dsp:txXfrm>
        <a:off x="7311628" y="1414594"/>
        <a:ext cx="3203971" cy="11858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1776A-6941-4F86-87E5-90ED8A98B8F9}">
      <dsp:nvSpPr>
        <dsp:cNvPr id="0" name=""/>
        <dsp:cNvSpPr/>
      </dsp:nvSpPr>
      <dsp:spPr>
        <a:xfrm>
          <a:off x="3286" y="70931"/>
          <a:ext cx="3203971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Community</a:t>
          </a:r>
        </a:p>
      </dsp:txBody>
      <dsp:txXfrm>
        <a:off x="3286" y="70931"/>
        <a:ext cx="3203971" cy="576000"/>
      </dsp:txXfrm>
    </dsp:sp>
    <dsp:sp modelId="{16152815-5A6F-47A3-8F5C-1C6D74E80EA2}">
      <dsp:nvSpPr>
        <dsp:cNvPr id="0" name=""/>
        <dsp:cNvSpPr/>
      </dsp:nvSpPr>
      <dsp:spPr>
        <a:xfrm>
          <a:off x="3286" y="646931"/>
          <a:ext cx="3203971" cy="2525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 N/A</a:t>
          </a:r>
          <a:endParaRPr lang="en-US" sz="2000" strike="sngStrike" kern="1200" dirty="0"/>
        </a:p>
      </dsp:txBody>
      <dsp:txXfrm>
        <a:off x="3286" y="646931"/>
        <a:ext cx="3203971" cy="2525399"/>
      </dsp:txXfrm>
    </dsp:sp>
    <dsp:sp modelId="{AA62839E-FDE5-4702-BF8A-45AE53436C9E}">
      <dsp:nvSpPr>
        <dsp:cNvPr id="0" name=""/>
        <dsp:cNvSpPr/>
      </dsp:nvSpPr>
      <dsp:spPr>
        <a:xfrm>
          <a:off x="3655814" y="70931"/>
          <a:ext cx="3203971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Clinical/Facilities </a:t>
          </a:r>
        </a:p>
      </dsp:txBody>
      <dsp:txXfrm>
        <a:off x="3655814" y="70931"/>
        <a:ext cx="3203971" cy="576000"/>
      </dsp:txXfrm>
    </dsp:sp>
    <dsp:sp modelId="{B05B5E0F-4210-498C-A459-A70DC8017D74}">
      <dsp:nvSpPr>
        <dsp:cNvPr id="0" name=""/>
        <dsp:cNvSpPr/>
      </dsp:nvSpPr>
      <dsp:spPr>
        <a:xfrm>
          <a:off x="3655814" y="646931"/>
          <a:ext cx="3203971" cy="2525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Language Interpretation &amp; Translation Solution – M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Facilities Clocks &amp; Badges Replacement - 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Telehealth Services -S</a:t>
          </a:r>
        </a:p>
      </dsp:txBody>
      <dsp:txXfrm>
        <a:off x="3655814" y="646931"/>
        <a:ext cx="3203971" cy="2525399"/>
      </dsp:txXfrm>
    </dsp:sp>
    <dsp:sp modelId="{C7127770-F345-4EC0-9C0F-E3228C583368}">
      <dsp:nvSpPr>
        <dsp:cNvPr id="0" name=""/>
        <dsp:cNvSpPr/>
      </dsp:nvSpPr>
      <dsp:spPr>
        <a:xfrm>
          <a:off x="7308342" y="70931"/>
          <a:ext cx="3203971" cy="57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Operations</a:t>
          </a:r>
        </a:p>
      </dsp:txBody>
      <dsp:txXfrm>
        <a:off x="7308342" y="70931"/>
        <a:ext cx="3203971" cy="576000"/>
      </dsp:txXfrm>
    </dsp:sp>
    <dsp:sp modelId="{9BED1C34-DE12-4915-94B5-4278BA45432F}">
      <dsp:nvSpPr>
        <dsp:cNvPr id="0" name=""/>
        <dsp:cNvSpPr/>
      </dsp:nvSpPr>
      <dsp:spPr>
        <a:xfrm>
          <a:off x="7311628" y="640719"/>
          <a:ext cx="3203971" cy="2525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COTS FOIA - S</a:t>
          </a:r>
        </a:p>
      </dsp:txBody>
      <dsp:txXfrm>
        <a:off x="7311628" y="640719"/>
        <a:ext cx="3203971" cy="25253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1776A-6941-4F86-87E5-90ED8A98B8F9}">
      <dsp:nvSpPr>
        <dsp:cNvPr id="0" name=""/>
        <dsp:cNvSpPr/>
      </dsp:nvSpPr>
      <dsp:spPr>
        <a:xfrm>
          <a:off x="3286" y="138791"/>
          <a:ext cx="3203971" cy="539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Community</a:t>
          </a:r>
        </a:p>
      </dsp:txBody>
      <dsp:txXfrm>
        <a:off x="3286" y="138791"/>
        <a:ext cx="3203971" cy="539099"/>
      </dsp:txXfrm>
    </dsp:sp>
    <dsp:sp modelId="{16152815-5A6F-47A3-8F5C-1C6D74E80EA2}">
      <dsp:nvSpPr>
        <dsp:cNvPr id="0" name=""/>
        <dsp:cNvSpPr/>
      </dsp:nvSpPr>
      <dsp:spPr>
        <a:xfrm>
          <a:off x="3286" y="677891"/>
          <a:ext cx="3203971" cy="24265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N/A</a:t>
          </a:r>
        </a:p>
      </dsp:txBody>
      <dsp:txXfrm>
        <a:off x="3286" y="677891"/>
        <a:ext cx="3203971" cy="2426580"/>
      </dsp:txXfrm>
    </dsp:sp>
    <dsp:sp modelId="{AA62839E-FDE5-4702-BF8A-45AE53436C9E}">
      <dsp:nvSpPr>
        <dsp:cNvPr id="0" name=""/>
        <dsp:cNvSpPr/>
      </dsp:nvSpPr>
      <dsp:spPr>
        <a:xfrm>
          <a:off x="3655814" y="138791"/>
          <a:ext cx="3203971" cy="539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Clinical/Facilities </a:t>
          </a:r>
        </a:p>
      </dsp:txBody>
      <dsp:txXfrm>
        <a:off x="3655814" y="138791"/>
        <a:ext cx="3203971" cy="539099"/>
      </dsp:txXfrm>
    </dsp:sp>
    <dsp:sp modelId="{B05B5E0F-4210-498C-A459-A70DC8017D74}">
      <dsp:nvSpPr>
        <dsp:cNvPr id="0" name=""/>
        <dsp:cNvSpPr/>
      </dsp:nvSpPr>
      <dsp:spPr>
        <a:xfrm>
          <a:off x="3655814" y="677891"/>
          <a:ext cx="3203971" cy="24265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UKG Dimensions/Pro Migration &amp; Implementation</a:t>
          </a:r>
          <a:endParaRPr lang="en-US" sz="1700" kern="1200" dirty="0">
            <a:highlight>
              <a:srgbClr val="FFFF00"/>
            </a:highlight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Patient ID Armband Integrated Solution</a:t>
          </a:r>
          <a:endParaRPr lang="en-US" sz="1700" kern="1200" dirty="0">
            <a:highlight>
              <a:srgbClr val="FFFF00"/>
            </a:highlight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Discharge Assistance Planning (DAP) – L </a:t>
          </a:r>
          <a:r>
            <a:rPr lang="en-US" sz="1700" kern="1200" dirty="0" err="1"/>
            <a:t>ObservSMART</a:t>
          </a:r>
          <a:r>
            <a:rPr lang="en-US" sz="1700" kern="1200" dirty="0"/>
            <a:t> – L</a:t>
          </a:r>
          <a:endParaRPr lang="en-US" sz="1700" kern="1200" dirty="0">
            <a:highlight>
              <a:srgbClr val="FFFF00"/>
            </a:highlight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Athelas</a:t>
          </a:r>
          <a:r>
            <a:rPr lang="en-US" sz="1700" kern="1200" dirty="0"/>
            <a:t> Clozaril Point of Care Test (CSH) – M </a:t>
          </a:r>
        </a:p>
      </dsp:txBody>
      <dsp:txXfrm>
        <a:off x="3655814" y="677891"/>
        <a:ext cx="3203971" cy="2426580"/>
      </dsp:txXfrm>
    </dsp:sp>
    <dsp:sp modelId="{C7127770-F345-4EC0-9C0F-E3228C583368}">
      <dsp:nvSpPr>
        <dsp:cNvPr id="0" name=""/>
        <dsp:cNvSpPr/>
      </dsp:nvSpPr>
      <dsp:spPr>
        <a:xfrm>
          <a:off x="7308342" y="138791"/>
          <a:ext cx="3203971" cy="539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Operations</a:t>
          </a:r>
        </a:p>
      </dsp:txBody>
      <dsp:txXfrm>
        <a:off x="7308342" y="138791"/>
        <a:ext cx="3203971" cy="539099"/>
      </dsp:txXfrm>
    </dsp:sp>
    <dsp:sp modelId="{9BED1C34-DE12-4915-94B5-4278BA45432F}">
      <dsp:nvSpPr>
        <dsp:cNvPr id="0" name=""/>
        <dsp:cNvSpPr/>
      </dsp:nvSpPr>
      <dsp:spPr>
        <a:xfrm>
          <a:off x="7311628" y="671921"/>
          <a:ext cx="3203971" cy="24265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>
              <a:solidFill>
                <a:schemeClr val="tx1"/>
              </a:solidFill>
              <a:latin typeface="+mn-lt"/>
              <a:cs typeface="Calibri"/>
            </a:rPr>
            <a:t>EDCC Integration / ​</a:t>
          </a:r>
          <a:r>
            <a:rPr lang="en-US" sz="2500" kern="1200" dirty="0" err="1">
              <a:solidFill>
                <a:schemeClr val="tx1"/>
              </a:solidFill>
              <a:latin typeface="+mn-lt"/>
              <a:cs typeface="Calibri"/>
            </a:rPr>
            <a:t>Smartchart</a:t>
          </a:r>
          <a:r>
            <a:rPr lang="en-US" sz="2500" kern="1200" dirty="0">
              <a:solidFill>
                <a:schemeClr val="tx1"/>
              </a:solidFill>
              <a:latin typeface="+mn-lt"/>
              <a:cs typeface="Calibri"/>
            </a:rPr>
            <a:t> Network – M</a:t>
          </a:r>
          <a:endParaRPr lang="en-US" sz="2500" kern="1200" dirty="0">
            <a:highlight>
              <a:srgbClr val="00FFFF"/>
            </a:highlight>
          </a:endParaRPr>
        </a:p>
      </dsp:txBody>
      <dsp:txXfrm>
        <a:off x="7311628" y="671921"/>
        <a:ext cx="3203971" cy="24265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1776A-6941-4F86-87E5-90ED8A98B8F9}">
      <dsp:nvSpPr>
        <dsp:cNvPr id="0" name=""/>
        <dsp:cNvSpPr/>
      </dsp:nvSpPr>
      <dsp:spPr>
        <a:xfrm>
          <a:off x="3286" y="100580"/>
          <a:ext cx="3203971" cy="60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Community</a:t>
          </a:r>
        </a:p>
      </dsp:txBody>
      <dsp:txXfrm>
        <a:off x="3286" y="100580"/>
        <a:ext cx="3203971" cy="604800"/>
      </dsp:txXfrm>
    </dsp:sp>
    <dsp:sp modelId="{16152815-5A6F-47A3-8F5C-1C6D74E80EA2}">
      <dsp:nvSpPr>
        <dsp:cNvPr id="0" name=""/>
        <dsp:cNvSpPr/>
      </dsp:nvSpPr>
      <dsp:spPr>
        <a:xfrm>
          <a:off x="3286" y="705380"/>
          <a:ext cx="3203971" cy="243730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None</a:t>
          </a:r>
        </a:p>
      </dsp:txBody>
      <dsp:txXfrm>
        <a:off x="3286" y="705380"/>
        <a:ext cx="3203971" cy="2437302"/>
      </dsp:txXfrm>
    </dsp:sp>
    <dsp:sp modelId="{AA62839E-FDE5-4702-BF8A-45AE53436C9E}">
      <dsp:nvSpPr>
        <dsp:cNvPr id="0" name=""/>
        <dsp:cNvSpPr/>
      </dsp:nvSpPr>
      <dsp:spPr>
        <a:xfrm>
          <a:off x="3655814" y="100580"/>
          <a:ext cx="3203971" cy="60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Clinical/Facilities </a:t>
          </a:r>
        </a:p>
      </dsp:txBody>
      <dsp:txXfrm>
        <a:off x="3655814" y="100580"/>
        <a:ext cx="3203971" cy="604800"/>
      </dsp:txXfrm>
    </dsp:sp>
    <dsp:sp modelId="{B05B5E0F-4210-498C-A459-A70DC8017D74}">
      <dsp:nvSpPr>
        <dsp:cNvPr id="0" name=""/>
        <dsp:cNvSpPr/>
      </dsp:nvSpPr>
      <dsp:spPr>
        <a:xfrm>
          <a:off x="3655814" y="705380"/>
          <a:ext cx="3203971" cy="243730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b="0" i="0" kern="1200" dirty="0"/>
            <a:t>Cashless Payment Solution (VCBR)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OSVP Database</a:t>
          </a:r>
          <a:endParaRPr lang="en-US" sz="2100" kern="1200" dirty="0">
            <a:highlight>
              <a:srgbClr val="FFFF00"/>
            </a:highlight>
          </a:endParaRPr>
        </a:p>
      </dsp:txBody>
      <dsp:txXfrm>
        <a:off x="3655814" y="705380"/>
        <a:ext cx="3203971" cy="2437302"/>
      </dsp:txXfrm>
    </dsp:sp>
    <dsp:sp modelId="{C7127770-F345-4EC0-9C0F-E3228C583368}">
      <dsp:nvSpPr>
        <dsp:cNvPr id="0" name=""/>
        <dsp:cNvSpPr/>
      </dsp:nvSpPr>
      <dsp:spPr>
        <a:xfrm>
          <a:off x="7308342" y="100580"/>
          <a:ext cx="3203971" cy="60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Operations</a:t>
          </a:r>
        </a:p>
      </dsp:txBody>
      <dsp:txXfrm>
        <a:off x="7308342" y="100580"/>
        <a:ext cx="3203971" cy="604800"/>
      </dsp:txXfrm>
    </dsp:sp>
    <dsp:sp modelId="{9BED1C34-DE12-4915-94B5-4278BA45432F}">
      <dsp:nvSpPr>
        <dsp:cNvPr id="0" name=""/>
        <dsp:cNvSpPr/>
      </dsp:nvSpPr>
      <dsp:spPr>
        <a:xfrm>
          <a:off x="7311628" y="699384"/>
          <a:ext cx="3203971" cy="243730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Enterprise Human Resource Information System Solution</a:t>
          </a:r>
          <a:endParaRPr lang="en-US" sz="2100" kern="1200" dirty="0">
            <a:solidFill>
              <a:srgbClr val="000000"/>
            </a:solidFill>
            <a:latin typeface="Calibri"/>
            <a:cs typeface="Calibri"/>
          </a:endParaRP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Fiscal Note/Fireside Chat</a:t>
          </a:r>
          <a:endParaRPr lang="en-US" sz="2100" kern="1200" dirty="0">
            <a:solidFill>
              <a:srgbClr val="000000"/>
            </a:solidFill>
            <a:latin typeface="Calibri"/>
            <a:cs typeface="Calibri"/>
          </a:endParaRP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 Elavon (electronic payments)</a:t>
          </a:r>
          <a:endParaRPr lang="en-US" sz="2100" kern="1200" dirty="0">
            <a:solidFill>
              <a:srgbClr val="000000"/>
            </a:solidFill>
            <a:latin typeface="Calibri"/>
            <a:cs typeface="Calibri"/>
          </a:endParaRPr>
        </a:p>
      </dsp:txBody>
      <dsp:txXfrm>
        <a:off x="7311628" y="699384"/>
        <a:ext cx="3203971" cy="24373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1776A-6941-4F86-87E5-90ED8A98B8F9}">
      <dsp:nvSpPr>
        <dsp:cNvPr id="0" name=""/>
        <dsp:cNvSpPr/>
      </dsp:nvSpPr>
      <dsp:spPr>
        <a:xfrm>
          <a:off x="3286" y="324922"/>
          <a:ext cx="3203971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Community</a:t>
          </a:r>
        </a:p>
      </dsp:txBody>
      <dsp:txXfrm>
        <a:off x="3286" y="324922"/>
        <a:ext cx="3203971" cy="777600"/>
      </dsp:txXfrm>
    </dsp:sp>
    <dsp:sp modelId="{16152815-5A6F-47A3-8F5C-1C6D74E80EA2}">
      <dsp:nvSpPr>
        <dsp:cNvPr id="0" name=""/>
        <dsp:cNvSpPr/>
      </dsp:nvSpPr>
      <dsp:spPr>
        <a:xfrm>
          <a:off x="3286" y="1102522"/>
          <a:ext cx="3203971" cy="18158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None </a:t>
          </a:r>
        </a:p>
      </dsp:txBody>
      <dsp:txXfrm>
        <a:off x="3286" y="1102522"/>
        <a:ext cx="3203971" cy="1815817"/>
      </dsp:txXfrm>
    </dsp:sp>
    <dsp:sp modelId="{AA62839E-FDE5-4702-BF8A-45AE53436C9E}">
      <dsp:nvSpPr>
        <dsp:cNvPr id="0" name=""/>
        <dsp:cNvSpPr/>
      </dsp:nvSpPr>
      <dsp:spPr>
        <a:xfrm>
          <a:off x="3655814" y="324922"/>
          <a:ext cx="3203971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Clinical/Facilities </a:t>
          </a:r>
        </a:p>
      </dsp:txBody>
      <dsp:txXfrm>
        <a:off x="3655814" y="324922"/>
        <a:ext cx="3203971" cy="777600"/>
      </dsp:txXfrm>
    </dsp:sp>
    <dsp:sp modelId="{B05B5E0F-4210-498C-A459-A70DC8017D74}">
      <dsp:nvSpPr>
        <dsp:cNvPr id="0" name=""/>
        <dsp:cNvSpPr/>
      </dsp:nvSpPr>
      <dsp:spPr>
        <a:xfrm>
          <a:off x="3655814" y="1102522"/>
          <a:ext cx="3203971" cy="18158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 err="1"/>
            <a:t>ePrescribe</a:t>
          </a:r>
          <a:r>
            <a:rPr lang="en-US" sz="2700" kern="1200" dirty="0"/>
            <a:t> Discharge Medication Billing</a:t>
          </a:r>
        </a:p>
      </dsp:txBody>
      <dsp:txXfrm>
        <a:off x="3655814" y="1102522"/>
        <a:ext cx="3203971" cy="1815817"/>
      </dsp:txXfrm>
    </dsp:sp>
    <dsp:sp modelId="{C7127770-F345-4EC0-9C0F-E3228C583368}">
      <dsp:nvSpPr>
        <dsp:cNvPr id="0" name=""/>
        <dsp:cNvSpPr/>
      </dsp:nvSpPr>
      <dsp:spPr>
        <a:xfrm>
          <a:off x="7308342" y="324922"/>
          <a:ext cx="3203971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Operations</a:t>
          </a:r>
        </a:p>
      </dsp:txBody>
      <dsp:txXfrm>
        <a:off x="7308342" y="324922"/>
        <a:ext cx="3203971" cy="777600"/>
      </dsp:txXfrm>
    </dsp:sp>
    <dsp:sp modelId="{9BED1C34-DE12-4915-94B5-4278BA45432F}">
      <dsp:nvSpPr>
        <dsp:cNvPr id="0" name=""/>
        <dsp:cNvSpPr/>
      </dsp:nvSpPr>
      <dsp:spPr>
        <a:xfrm>
          <a:off x="7311628" y="1123913"/>
          <a:ext cx="3203971" cy="18158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700" kern="1200" dirty="0"/>
            <a:t>Financial Management  System</a:t>
          </a:r>
        </a:p>
      </dsp:txBody>
      <dsp:txXfrm>
        <a:off x="7311628" y="1123913"/>
        <a:ext cx="3203971" cy="18158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938A5-7E55-49F0-AB27-A6A41D7EA63D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8326A0-C136-4C78-A654-F32D49D03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84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8326A0-C136-4C78-A654-F32D49D034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86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8326A0-C136-4C78-A654-F32D49D034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631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8326A0-C136-4C78-A654-F32D49D034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25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8326A0-C136-4C78-A654-F32D49D034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94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E66ACB-BCE1-4F22-B622-CC38886BAA3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654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E66ACB-BCE1-4F22-B622-CC38886BAA3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306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1AB5E-CB56-02F4-DEA1-023805EF0E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175" y="1122363"/>
            <a:ext cx="1002982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C0BD85-9B77-3158-4AC4-8F9502DB5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175" y="3602038"/>
            <a:ext cx="1002982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1BB01-AD4E-C681-8C6A-1B08F02FC2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F8E53-C71C-00FF-6EF2-BCF23B060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32E78-122E-D808-3133-449340541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96400" y="6173786"/>
            <a:ext cx="1223756" cy="365125"/>
          </a:xfrm>
        </p:spPr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69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3444B-FA61-2F4C-1D44-84FDC88C3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0618" y="1084262"/>
            <a:ext cx="823883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4856A0-0A87-EC1B-3955-8224ED4C3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C6EFDE-368B-ED6E-98D1-26B2DBBD4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B57B14-77C6-5150-D8BE-618F79660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835250-52B2-CFA1-2D8B-90236C29A607}"/>
              </a:ext>
            </a:extLst>
          </p:cNvPr>
          <p:cNvSpPr/>
          <p:nvPr userDrawn="1"/>
        </p:nvSpPr>
        <p:spPr>
          <a:xfrm>
            <a:off x="572652" y="1520108"/>
            <a:ext cx="1173017" cy="11730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8B6EA3B-35B0-4BE2-FC4C-184EFC01DF65}"/>
              </a:ext>
            </a:extLst>
          </p:cNvPr>
          <p:cNvSpPr/>
          <p:nvPr userDrawn="1"/>
        </p:nvSpPr>
        <p:spPr>
          <a:xfrm>
            <a:off x="572651" y="2902604"/>
            <a:ext cx="1173017" cy="117301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6F70A38-14D5-104D-C5FC-E3E97388F4D1}"/>
              </a:ext>
            </a:extLst>
          </p:cNvPr>
          <p:cNvSpPr/>
          <p:nvPr userDrawn="1"/>
        </p:nvSpPr>
        <p:spPr>
          <a:xfrm>
            <a:off x="572651" y="4285100"/>
            <a:ext cx="1173017" cy="117301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49873CD-E71F-ACC9-6140-E9E0FBCE45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90763" y="2484438"/>
            <a:ext cx="8239125" cy="345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AA7E9A28-47F4-0C3F-2CD1-A6730B9A4CE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4691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AD0D9D-510F-F91A-D11E-50B8241ACB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CED9F0-F257-3D57-C688-DD130A854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1E69D3-7E8C-BD81-900C-6C1250EB7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70CA577-6A74-676B-2487-5044A74D6B34}"/>
              </a:ext>
            </a:extLst>
          </p:cNvPr>
          <p:cNvSpPr/>
          <p:nvPr userDrawn="1"/>
        </p:nvSpPr>
        <p:spPr>
          <a:xfrm>
            <a:off x="544513" y="4657653"/>
            <a:ext cx="1173017" cy="11730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C5DAAB0-7726-E8E3-24A5-DCE0FDF9C88C}"/>
              </a:ext>
            </a:extLst>
          </p:cNvPr>
          <p:cNvSpPr/>
          <p:nvPr userDrawn="1"/>
        </p:nvSpPr>
        <p:spPr>
          <a:xfrm>
            <a:off x="1915968" y="4655559"/>
            <a:ext cx="1173017" cy="117301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BFFC72A-C932-E474-7868-A9A2FABB8B6C}"/>
              </a:ext>
            </a:extLst>
          </p:cNvPr>
          <p:cNvSpPr/>
          <p:nvPr userDrawn="1"/>
        </p:nvSpPr>
        <p:spPr>
          <a:xfrm>
            <a:off x="3287423" y="4655558"/>
            <a:ext cx="1173017" cy="117301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7B89D4F-E7AF-DE8B-8CB2-A708F478897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4513" y="1219200"/>
            <a:ext cx="4271962" cy="3095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B5A7A03-30A6-9165-9F94-88B11296AAE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014913" y="1219200"/>
            <a:ext cx="5375275" cy="4611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98855BC4-34E7-7CA0-1210-8C58BE1C4DE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380617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AE5AF-414A-B9EA-D41B-26845CA54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EE8420-15CA-3809-A9A0-01A9F6FC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46092B-DC79-F54A-AC0C-CF3D9BFE0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15B111-DA21-DDE4-1C3C-81FAB14A7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3CB34AB-76AD-E38A-6407-F34FBAD12010}"/>
              </a:ext>
            </a:extLst>
          </p:cNvPr>
          <p:cNvSpPr/>
          <p:nvPr userDrawn="1"/>
        </p:nvSpPr>
        <p:spPr>
          <a:xfrm>
            <a:off x="457200" y="2748901"/>
            <a:ext cx="3202145" cy="3200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FA17739-C01A-2DE6-9A2E-886051E1F59A}"/>
              </a:ext>
            </a:extLst>
          </p:cNvPr>
          <p:cNvSpPr/>
          <p:nvPr userDrawn="1"/>
        </p:nvSpPr>
        <p:spPr>
          <a:xfrm>
            <a:off x="4025900" y="2690666"/>
            <a:ext cx="3200400" cy="3200400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B60CD84-1AFA-7C8C-351B-CCEDBCEB742B}"/>
              </a:ext>
            </a:extLst>
          </p:cNvPr>
          <p:cNvSpPr/>
          <p:nvPr userDrawn="1"/>
        </p:nvSpPr>
        <p:spPr>
          <a:xfrm>
            <a:off x="7592855" y="2717545"/>
            <a:ext cx="3200400" cy="3200400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11">
            <a:extLst>
              <a:ext uri="{FF2B5EF4-FFF2-40B4-BE49-F238E27FC236}">
                <a16:creationId xmlns:a16="http://schemas.microsoft.com/office/drawing/2014/main" id="{85E2A852-F848-6428-111E-50396532455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34414" y="3318813"/>
            <a:ext cx="2049462" cy="2060575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1">
            <a:extLst>
              <a:ext uri="{FF2B5EF4-FFF2-40B4-BE49-F238E27FC236}">
                <a16:creationId xmlns:a16="http://schemas.microsoft.com/office/drawing/2014/main" id="{9B22A7AD-7073-0B0B-45EA-57455BC3DBE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01369" y="3275462"/>
            <a:ext cx="2049462" cy="206057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B0124900-2CCC-6541-5885-CBC9FAABC9C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168324" y="3287459"/>
            <a:ext cx="2049462" cy="206057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EF9596FA-04FF-BB4E-3759-4E0CE5326988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03391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571DC3-7D42-5493-D463-4D65949EDF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E8749A-BD56-1B27-C6C0-8E71E0170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615CA3-7C8B-FACD-E9B8-6693EACC8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651C135-1C96-F75F-6969-0989C706774C}"/>
              </a:ext>
            </a:extLst>
          </p:cNvPr>
          <p:cNvSpPr/>
          <p:nvPr userDrawn="1"/>
        </p:nvSpPr>
        <p:spPr>
          <a:xfrm>
            <a:off x="532527" y="1386321"/>
            <a:ext cx="3202145" cy="3200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93BFC7B-B970-8629-42F5-B3F00DAB11AA}"/>
              </a:ext>
            </a:extLst>
          </p:cNvPr>
          <p:cNvSpPr/>
          <p:nvPr userDrawn="1"/>
        </p:nvSpPr>
        <p:spPr>
          <a:xfrm>
            <a:off x="4135581" y="2611941"/>
            <a:ext cx="3200400" cy="3200400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3671784-789E-FEB2-724A-210C8221C11A}"/>
              </a:ext>
            </a:extLst>
          </p:cNvPr>
          <p:cNvSpPr/>
          <p:nvPr userDrawn="1"/>
        </p:nvSpPr>
        <p:spPr>
          <a:xfrm>
            <a:off x="7642828" y="1386321"/>
            <a:ext cx="3200400" cy="3200400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11">
            <a:extLst>
              <a:ext uri="{FF2B5EF4-FFF2-40B4-BE49-F238E27FC236}">
                <a16:creationId xmlns:a16="http://schemas.microsoft.com/office/drawing/2014/main" id="{15FB9E24-BB74-642C-8030-C8056605F02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17449" y="1924879"/>
            <a:ext cx="2049462" cy="2060575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600"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1">
            <a:extLst>
              <a:ext uri="{FF2B5EF4-FFF2-40B4-BE49-F238E27FC236}">
                <a16:creationId xmlns:a16="http://schemas.microsoft.com/office/drawing/2014/main" id="{EE0A9ABC-6C8F-6824-6C32-D4D0E24F5B2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79696" y="3150499"/>
            <a:ext cx="2049462" cy="2060575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600">
                <a:solidFill>
                  <a:schemeClr val="bg1"/>
                </a:solidFill>
              </a:defRPr>
            </a:lvl4pPr>
            <a:lvl5pPr marL="1828800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737FCEAE-8FB2-0BCC-3D86-B1FE4FFADBE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218297" y="1924878"/>
            <a:ext cx="2049462" cy="206057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1600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1600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297C2B6B-96A3-2689-3D25-9ED089A509F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581522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33C8F-C068-33D6-6A27-51735E8C2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84262"/>
            <a:ext cx="9924473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E3BD46-077A-C137-2A05-DB479D2C04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1846B8-CD94-9822-A69A-40BE472D0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7301A2-4C4A-70D2-8129-44CEC8B56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B4EB33-279F-1B26-ED4F-1E579037F67D}"/>
              </a:ext>
            </a:extLst>
          </p:cNvPr>
          <p:cNvSpPr/>
          <p:nvPr userDrawn="1"/>
        </p:nvSpPr>
        <p:spPr>
          <a:xfrm>
            <a:off x="457200" y="2587696"/>
            <a:ext cx="4786745" cy="3408218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1DD0BB-C6F7-9EAA-1F92-746CB853E821}"/>
              </a:ext>
            </a:extLst>
          </p:cNvPr>
          <p:cNvSpPr/>
          <p:nvPr userDrawn="1"/>
        </p:nvSpPr>
        <p:spPr>
          <a:xfrm>
            <a:off x="5329381" y="2587696"/>
            <a:ext cx="4786745" cy="3408218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5C48ABDD-1321-C686-B39F-9075A624136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9563" y="2703511"/>
            <a:ext cx="4573587" cy="31765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11">
            <a:extLst>
              <a:ext uri="{FF2B5EF4-FFF2-40B4-BE49-F238E27FC236}">
                <a16:creationId xmlns:a16="http://schemas.microsoft.com/office/drawing/2014/main" id="{582F1D22-A2A9-BF3A-FF71-E8A369C7824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435959" y="2703510"/>
            <a:ext cx="4573587" cy="31765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D89393EB-A29A-6072-7D4D-B9EDF46F1E8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679447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A469C-15FE-F5C0-23FB-FE9A4552B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1C6D4-D736-EA55-2C27-E29623AE0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6451C-BD62-74B0-F40A-93C0948936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9AD2B-AB2E-400F-D9FE-5C4CF2658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99BAB-3185-A982-8C78-253B2F3C7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7B325751-580D-3EA4-EC1B-C4F407659C2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069866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2C4C9-F84D-807F-321F-210A7A3E0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1166813"/>
            <a:ext cx="105156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2480F2-5197-4DDA-DD10-9A50437AD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5300" y="4208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D068F-A341-B8A2-CEC3-BFF0004B8B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05DE0-BF33-B946-8DEC-A2B52BC4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4A24E-2B10-4851-C3D8-B27CC6BAE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710553A9-C9FD-AF8E-8836-7BDF05209AD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333191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A5A2B-9E0E-F24B-A2D2-41F7A3745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84262"/>
            <a:ext cx="104394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A8399-8523-6556-760B-4AC704559A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86025"/>
            <a:ext cx="5181600" cy="3462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D4714-4A1D-1DD6-96EE-FEAC30FA01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15000" y="2486025"/>
            <a:ext cx="5181600" cy="3462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81FFC6-8C37-1E6E-CA34-F4B262E2BB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71891A-E74B-6211-9F62-67FD6890C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F758D-1A71-9285-16FF-C49D7D166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BE0EC9B-EB3C-2CD4-FC30-8AE4D244A72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408487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CEC55-4C74-EDEC-1928-56034ED14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1011237"/>
            <a:ext cx="10430669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4E3D4-F895-D4F8-7C41-86D0C3874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5750" y="237093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E60679-75AB-0B8E-9AFE-8DEEB8F6B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5750" y="3194843"/>
            <a:ext cx="5157787" cy="277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5827BE-2089-2649-1335-D432B118F8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33231" y="237728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B0EDD-87BD-A90E-4462-B007A3080D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33231" y="3201194"/>
            <a:ext cx="5183188" cy="277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3468AA-5C2B-B079-8731-0BD4B8BEB8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154972-710C-1376-A54C-74ED583F0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391596-3A56-38F9-4C64-4BE1551E4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35C5D3D4-11BC-F580-8587-0CFD5DB9684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588376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7DA89-4D48-DC78-A89D-633D36536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E145BA-8B42-56A3-3C47-E7B7C9A271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786EA5-25CA-2027-642C-6DFD0DA8B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2ACD6C-119F-47F5-68D2-317CA215C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91008C72-B958-7105-65FC-261FCA3E55C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21283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25C4E0-453F-E17F-87E5-C55BDC08E3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42E468-9950-D5B3-08B9-4C00AEE02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AC8370-E475-0726-DE1B-0417EBA89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E12EE421-C047-8E33-C8B3-C56B0ECBD98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80779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63044-967B-1C89-7F80-C4925D719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530" y="1017588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BA016-2BB9-3398-E4B5-CB1994C2E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7388" y="1017588"/>
            <a:ext cx="6172200" cy="48736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C71538-7DCD-BCFA-A8A0-0350D2105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706" y="2706687"/>
            <a:ext cx="3932237" cy="31543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D8DDA4-B5FD-02B7-A18F-82AD3895A9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70AF9F-B997-5D36-6677-9F0A7A566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3E6FF-5630-5934-C1BE-7C20C7D5A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3050D4B-E43F-66EE-B869-DDA20656A3C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6273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BE0BB-8257-026C-01E4-33C0C9E0C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706" y="106283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E0720C-BF26-7232-D9F1-D465960A44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35488" y="1081882"/>
            <a:ext cx="6172200" cy="479821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3609A4-2100-9478-1433-3D4F78AA0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705" y="2830512"/>
            <a:ext cx="3932237" cy="3049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DFE8F6-3BAB-47CA-7ECA-315504C857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85A2D6-3BD9-34B6-6451-6BF72C915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0A882B-BB73-5375-404E-96803F1A8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9DA1B97-3F1B-7D2D-F4D2-1E72383170F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3218" y="493160"/>
            <a:ext cx="7246938" cy="321732"/>
          </a:xfrm>
        </p:spPr>
        <p:txBody>
          <a:bodyPr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700510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F38217-3114-F3B3-6618-21E954C8E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8426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0029FA-3321-26C1-752A-66D61C341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568574"/>
            <a:ext cx="10515600" cy="3243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6243D-5088-7AA8-632D-6B5040A355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173787"/>
            <a:ext cx="1847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BE79A9-24EC-EBCC-93CB-A95B4268E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17378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E3D14-D788-3D31-B637-6DD17834B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46742" y="6173786"/>
            <a:ext cx="12634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13D27AB-2F89-4A61-9ED6-D01A0C2377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350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2" r:id="rId11"/>
    <p:sldLayoutId id="2147483659" r:id="rId12"/>
    <p:sldLayoutId id="2147483660" r:id="rId13"/>
    <p:sldLayoutId id="2147483661" r:id="rId14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../Downloads/Project%20Status%20Master%20Report%201.0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../Downloads/Project%20Status%20Master%20Report%201.0.pdf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4.svg"/><Relationship Id="rId4" Type="http://schemas.openxmlformats.org/officeDocument/2006/relationships/diagramLayout" Target="../diagrams/layout3.xml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Relationship Id="rId9" Type="http://schemas.openxmlformats.org/officeDocument/2006/relationships/image" Target="../media/image4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10" Type="http://schemas.openxmlformats.org/officeDocument/2006/relationships/image" Target="../media/image4.svg"/><Relationship Id="rId4" Type="http://schemas.openxmlformats.org/officeDocument/2006/relationships/diagramLayout" Target="../diagrams/layout6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405A8-4C00-38C4-3D35-28D368FD35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Enterprise Investment Board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ABB42A-43E5-3956-FCE8-D06F06E350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November’s Monthly Meeting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332A5-AA27-76A5-521C-44D0BFFAC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11/14/2023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1D8A5-4820-3734-94CB-1B2D7BB33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EIB November’s Monthly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C32EF-6302-AEEA-75A0-DE1CC58E6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622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2A608-5D75-5F00-7433-F01230AD2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December EIB Meeting</a:t>
            </a:r>
            <a:br>
              <a:rPr lang="en-US" dirty="0"/>
            </a:br>
            <a:r>
              <a:rPr lang="en-US" sz="3600" dirty="0"/>
              <a:t>Tuesday, 12/12/2023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E06C5-690B-C5D1-0230-425D9B060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68574"/>
            <a:ext cx="10863072" cy="3243263"/>
          </a:xfrm>
        </p:spPr>
        <p:txBody>
          <a:bodyPr>
            <a:normAutofit/>
          </a:bodyPr>
          <a:lstStyle/>
          <a:p>
            <a:r>
              <a:rPr lang="en-US" dirty="0"/>
              <a:t>11/16/2023	EIB Submission Form Deadline</a:t>
            </a:r>
            <a:endParaRPr lang="en-US" sz="1600" dirty="0"/>
          </a:p>
          <a:p>
            <a:r>
              <a:rPr lang="en-US" sz="1600" dirty="0"/>
              <a:t>11/29/2023	EIB / Data Modernization Program Sync Up w/Kathleen Graham</a:t>
            </a:r>
          </a:p>
          <a:p>
            <a:pPr lvl="4"/>
            <a:r>
              <a:rPr lang="en-US" dirty="0"/>
              <a:t>Review new intakes submitted across the agency for data modernization program alignment (to pursue great on future state vs better on current state)</a:t>
            </a:r>
          </a:p>
          <a:p>
            <a:r>
              <a:rPr lang="en-US" dirty="0"/>
              <a:t>11/29/2023	EIB Priority List for Dec EIB (Community) w/Craig Camidge and Jean Dailey (on leave)</a:t>
            </a:r>
          </a:p>
          <a:p>
            <a:r>
              <a:rPr lang="en-US" dirty="0"/>
              <a:t>12/1/2023 	EIB Priority List for Dec EIB (Facilities/Clinical) w/Lauren Cartwright and Charles Mathenge</a:t>
            </a:r>
          </a:p>
          <a:p>
            <a:r>
              <a:rPr lang="en-US" dirty="0"/>
              <a:t>11/29/2023 	EIB Priority List for Dec EIB (Operations) w/Russell Accashian and Kathleen Graham</a:t>
            </a:r>
          </a:p>
          <a:p>
            <a:pPr lvl="4"/>
            <a:r>
              <a:rPr lang="en-US" dirty="0"/>
              <a:t>Review newly submitted intakes under your area that need prioritization to be worked as a business case, prioritize that list, and get awareness of upcoming intake forms to be submitted</a:t>
            </a:r>
          </a:p>
          <a:p>
            <a:pPr marL="0" indent="0">
              <a:buNone/>
            </a:pPr>
            <a:endParaRPr lang="en-US" sz="1600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45ADE-6C1F-0823-DB2F-E749E5436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10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EFC76F4-D82D-0DB8-9E5B-C800B64AFAA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Key Dates for Next EIB Session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8DF45C2-6F96-886B-8F10-259CE9DFC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173786"/>
            <a:ext cx="4114800" cy="365125"/>
          </a:xfrm>
        </p:spPr>
        <p:txBody>
          <a:bodyPr/>
          <a:lstStyle/>
          <a:p>
            <a:r>
              <a:rPr lang="en-US" dirty="0"/>
              <a:t>EIB November’s Monthly Meeting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35D5DDE-41AC-5126-16FD-EB923CE27F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</p:spPr>
        <p:txBody>
          <a:bodyPr/>
          <a:lstStyle/>
          <a:p>
            <a:r>
              <a:rPr lang="en-US" dirty="0"/>
              <a:t>11/14/2023</a:t>
            </a:r>
          </a:p>
        </p:txBody>
      </p:sp>
    </p:spTree>
    <p:extLst>
      <p:ext uri="{BB962C8B-B14F-4D97-AF65-F5344CB8AC3E}">
        <p14:creationId xmlns:p14="http://schemas.microsoft.com/office/powerpoint/2010/main" val="1425247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44821-F066-B4E4-DEDE-A0852E9EE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2766218"/>
            <a:ext cx="10515600" cy="1325563"/>
          </a:xfrm>
        </p:spPr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F5FF3-F16B-E9D5-6EDF-82FBF0E85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11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FEA1877-83F4-C46A-0B0B-AAC8C7A8D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173786"/>
            <a:ext cx="4114800" cy="365125"/>
          </a:xfrm>
        </p:spPr>
        <p:txBody>
          <a:bodyPr/>
          <a:lstStyle/>
          <a:p>
            <a:r>
              <a:rPr lang="en-US" dirty="0"/>
              <a:t>EIB November’s Monthly Meeting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4006D96-46D6-183F-4F9E-7CA4F6050C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</p:spPr>
        <p:txBody>
          <a:bodyPr/>
          <a:lstStyle/>
          <a:p>
            <a:r>
              <a:rPr lang="en-US" dirty="0"/>
              <a:t>11/14/2023</a:t>
            </a:r>
          </a:p>
        </p:txBody>
      </p:sp>
    </p:spTree>
    <p:extLst>
      <p:ext uri="{BB962C8B-B14F-4D97-AF65-F5344CB8AC3E}">
        <p14:creationId xmlns:p14="http://schemas.microsoft.com/office/powerpoint/2010/main" val="240067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85B38-7AA4-9307-5D60-A0AD6323B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11/03/23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43E0B-CB21-BF73-A1AD-195FC6B96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12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3ECAA5-ECD2-59F2-3391-BAB3C5431F8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Project Health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02C13E7-F82D-633E-AF1E-D88A5E41A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173788"/>
            <a:ext cx="3793067" cy="365125"/>
          </a:xfrm>
        </p:spPr>
        <p:txBody>
          <a:bodyPr/>
          <a:lstStyle/>
          <a:p>
            <a:r>
              <a:rPr lang="en-US" sz="1400" dirty="0"/>
              <a:t>Weekly Project Status Executive Summary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F82A79-AA57-F8D3-388C-7EAE47B5A404}"/>
              </a:ext>
            </a:extLst>
          </p:cNvPr>
          <p:cNvSpPr txBox="1"/>
          <p:nvPr/>
        </p:nvSpPr>
        <p:spPr>
          <a:xfrm>
            <a:off x="4898797" y="5855389"/>
            <a:ext cx="48281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/>
              <a:t>*Bold/green within next 90-day implementation window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788DB2D-D17E-F656-BBCB-6A6F623C8E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8312" y="1173918"/>
            <a:ext cx="8337712" cy="468147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CDC940B-3660-2A04-4498-AFC22C537A7D}"/>
              </a:ext>
            </a:extLst>
          </p:cNvPr>
          <p:cNvSpPr txBox="1"/>
          <p:nvPr/>
        </p:nvSpPr>
        <p:spPr>
          <a:xfrm>
            <a:off x="1822287" y="5855389"/>
            <a:ext cx="32004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Active Project Status Report</a:t>
            </a:r>
            <a:endParaRPr lang="en-US" sz="1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659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85B38-7AA4-9307-5D60-A0AD6323B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11/03/23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43E0B-CB21-BF73-A1AD-195FC6B96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13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3ECAA5-ECD2-59F2-3391-BAB3C5431F8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Project Health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4B98ABE-93AC-3BAE-C92F-45A9FC10D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173788"/>
            <a:ext cx="3793067" cy="365125"/>
          </a:xfrm>
        </p:spPr>
        <p:txBody>
          <a:bodyPr/>
          <a:lstStyle/>
          <a:p>
            <a:r>
              <a:rPr lang="en-US" sz="1400" dirty="0"/>
              <a:t>Weekly Project Status Executive Summary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A6FC80-E8C9-8B3F-1C92-840BD9621A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8312" y="1200089"/>
            <a:ext cx="8348354" cy="458850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076C873-3952-3533-B930-2B327697AA34}"/>
              </a:ext>
            </a:extLst>
          </p:cNvPr>
          <p:cNvSpPr txBox="1"/>
          <p:nvPr/>
        </p:nvSpPr>
        <p:spPr>
          <a:xfrm>
            <a:off x="4898797" y="5855389"/>
            <a:ext cx="48281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/>
              <a:t>*Bold/green within next 90-day implementation window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91FA41-2712-C824-2A64-94B80FF1A319}"/>
              </a:ext>
            </a:extLst>
          </p:cNvPr>
          <p:cNvSpPr txBox="1"/>
          <p:nvPr/>
        </p:nvSpPr>
        <p:spPr>
          <a:xfrm>
            <a:off x="1822287" y="5855389"/>
            <a:ext cx="32004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Active Project Status Report</a:t>
            </a:r>
            <a:endParaRPr lang="en-US" sz="1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1993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606E6-C726-1F0C-D8FF-F5AA35171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/>
              <a:t>11/03/23</a:t>
            </a:r>
            <a:endParaRPr lang="en-US" sz="14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0550F-803D-C200-3AC0-D8949D7CF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173788"/>
            <a:ext cx="3793067" cy="365125"/>
          </a:xfrm>
        </p:spPr>
        <p:txBody>
          <a:bodyPr/>
          <a:lstStyle/>
          <a:p>
            <a:r>
              <a:rPr lang="en-US" sz="1400" dirty="0"/>
              <a:t>Weekly Project Status Executive Summary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F7BF8-BB43-AA1D-72F5-2810F7449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14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3B355B-21F9-F78A-E48A-4C1DD22C725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90 Days to Implementation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D0EB876-5B86-C107-2584-3190EF97B08A}"/>
              </a:ext>
            </a:extLst>
          </p:cNvPr>
          <p:cNvSpPr txBox="1">
            <a:spLocks/>
          </p:cNvSpPr>
          <p:nvPr/>
        </p:nvSpPr>
        <p:spPr>
          <a:xfrm>
            <a:off x="1808411" y="1100357"/>
            <a:ext cx="7450667" cy="495071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1400" b="1" i="1" u="sng" dirty="0">
                <a:solidFill>
                  <a:srgbClr val="1F497D"/>
                </a:solidFill>
                <a:latin typeface="Calibri"/>
                <a:cs typeface="Calibri"/>
              </a:rPr>
              <a:t>All projects implementing prior to </a:t>
            </a:r>
            <a:r>
              <a:rPr lang="en-US" sz="1400" b="1" u="sng" dirty="0">
                <a:solidFill>
                  <a:srgbClr val="76A242"/>
                </a:solidFill>
                <a:latin typeface="Calibri"/>
                <a:cs typeface="Calibri"/>
              </a:rPr>
              <a:t>January 30, 2024</a:t>
            </a:r>
          </a:p>
          <a:p>
            <a:pPr marL="0" indent="0">
              <a:buNone/>
              <a:defRPr/>
            </a:pPr>
            <a:endParaRPr lang="en-US" sz="600" b="1" i="1" u="sng" dirty="0">
              <a:solidFill>
                <a:srgbClr val="1F497D"/>
              </a:solidFill>
              <a:latin typeface="Calibri"/>
              <a:cs typeface="Calibri"/>
            </a:endParaRPr>
          </a:p>
          <a:p>
            <a:pPr marL="342900" lvl="1" indent="-342900">
              <a:buFont typeface="Wingdings" panose="05000000000000000000" pitchFamily="2" charset="2"/>
              <a:buChar char="Ø"/>
              <a:defRPr/>
            </a:pPr>
            <a:r>
              <a:rPr lang="en-US" sz="1400" b="1" u="sng" dirty="0">
                <a:solidFill>
                  <a:srgbClr val="76A242"/>
                </a:solidFill>
                <a:latin typeface="Calibri"/>
                <a:cs typeface="Calibri"/>
              </a:rPr>
              <a:t>OHR Look Behind </a:t>
            </a:r>
            <a:r>
              <a:rPr lang="en-US" sz="1400" dirty="0">
                <a:solidFill>
                  <a:sysClr val="windowText" lastClr="000000"/>
                </a:solidFill>
                <a:latin typeface="Calibri"/>
                <a:cs typeface="Calibri"/>
              </a:rPr>
              <a:t>10/31/23  - On track after CAB approval</a:t>
            </a: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solidFill>
                  <a:sysClr val="windowText" lastClr="000000"/>
                </a:solidFill>
                <a:latin typeface="Calibri"/>
                <a:cs typeface="Calibri"/>
              </a:rPr>
              <a:t>Security ATO and business have signed off, CAB approval should be 11/7/23</a:t>
            </a: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endParaRPr lang="en-US" sz="1000" i="1" u="sng" dirty="0">
              <a:solidFill>
                <a:srgbClr val="1F497D"/>
              </a:solidFill>
              <a:latin typeface="Calibri"/>
              <a:cs typeface="Calibri"/>
            </a:endParaRPr>
          </a:p>
          <a:p>
            <a:pPr lvl="0">
              <a:buFont typeface="Wingdings" panose="05000000000000000000" pitchFamily="2" charset="2"/>
              <a:buChar char="Ø"/>
              <a:defRPr/>
            </a:pPr>
            <a:r>
              <a:rPr lang="en-US" sz="1400" b="1" u="sng" dirty="0">
                <a:solidFill>
                  <a:srgbClr val="76A242"/>
                </a:solidFill>
                <a:latin typeface="Calibri"/>
                <a:cs typeface="Calibri"/>
              </a:rPr>
              <a:t>Forensic Information Management System (FIMS) </a:t>
            </a:r>
            <a:r>
              <a:rPr lang="en-US" sz="1400" dirty="0">
                <a:solidFill>
                  <a:sysClr val="windowText" lastClr="000000"/>
                </a:solidFill>
                <a:latin typeface="Calibri"/>
                <a:cs typeface="Calibri"/>
              </a:rPr>
              <a:t>10/31/23 will be </a:t>
            </a:r>
            <a:r>
              <a:rPr lang="en-US" sz="1400" b="1" dirty="0">
                <a:solidFill>
                  <a:sysClr val="windowText" lastClr="000000"/>
                </a:solidFill>
                <a:latin typeface="Calibri"/>
                <a:cs typeface="Calibri"/>
              </a:rPr>
              <a:t>11/3/23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solidFill>
                  <a:sysClr val="windowText" lastClr="000000"/>
                </a:solidFill>
                <a:latin typeface="Calibri"/>
              </a:rPr>
              <a:t>3 records prod records being validated, remaining will load upon validation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endParaRPr lang="en-US" sz="1000" dirty="0">
              <a:solidFill>
                <a:sysClr val="windowText" lastClr="000000"/>
              </a:solidFill>
              <a:latin typeface="Calibri"/>
              <a:ea typeface="Calibri"/>
              <a:cs typeface="Calibri"/>
            </a:endParaRPr>
          </a:p>
          <a:p>
            <a:pPr marL="342900" lvl="1" indent="-342900">
              <a:buFont typeface="Wingdings" panose="05000000000000000000" pitchFamily="2" charset="2"/>
              <a:buChar char="Ø"/>
              <a:defRPr/>
            </a:pPr>
            <a:r>
              <a:rPr lang="en-US" sz="1400" b="1" u="sng" dirty="0">
                <a:solidFill>
                  <a:srgbClr val="76A242"/>
                </a:solidFill>
                <a:latin typeface="Calibri"/>
                <a:cs typeface="Calibri"/>
              </a:rPr>
              <a:t>Application Reduction Initiative </a:t>
            </a:r>
            <a:r>
              <a:rPr lang="en-US" sz="1400" dirty="0">
                <a:solidFill>
                  <a:sysClr val="windowText" lastClr="000000"/>
                </a:solidFill>
                <a:latin typeface="Calibri"/>
                <a:cs typeface="Calibri"/>
              </a:rPr>
              <a:t>12/29/23</a:t>
            </a: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solidFill>
                  <a:sysClr val="windowText" lastClr="000000"/>
                </a:solidFill>
                <a:latin typeface="Calibri"/>
              </a:rPr>
              <a:t>On track to complete on time</a:t>
            </a: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endParaRPr lang="en-US" sz="1000" dirty="0">
              <a:solidFill>
                <a:sysClr val="windowText" lastClr="000000"/>
              </a:solidFill>
              <a:latin typeface="Calibri"/>
            </a:endParaRPr>
          </a:p>
          <a:p>
            <a:pPr marL="342900" lvl="1" indent="-342900">
              <a:buFont typeface="Wingdings" panose="05000000000000000000" pitchFamily="2" charset="2"/>
              <a:buChar char="Ø"/>
              <a:defRPr/>
            </a:pPr>
            <a:r>
              <a:rPr lang="en-US" sz="1400" b="1" u="sng" dirty="0">
                <a:solidFill>
                  <a:srgbClr val="76A242"/>
                </a:solidFill>
                <a:latin typeface="Calibri"/>
                <a:cs typeface="Calibri"/>
              </a:rPr>
              <a:t>EHR Enterprise Dragon Medical One </a:t>
            </a:r>
            <a:r>
              <a:rPr lang="en-US" sz="1400" dirty="0">
                <a:solidFill>
                  <a:sysClr val="windowText" lastClr="000000"/>
                </a:solidFill>
                <a:latin typeface="Calibri"/>
                <a:cs typeface="Calibri"/>
              </a:rPr>
              <a:t>12/29/23</a:t>
            </a:r>
            <a:endParaRPr lang="en-US" sz="1400" dirty="0">
              <a:solidFill>
                <a:sysClr val="windowText" lastClr="000000"/>
              </a:solidFill>
              <a:latin typeface="Calibri"/>
            </a:endParaRP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solidFill>
                  <a:sysClr val="windowText" lastClr="000000"/>
                </a:solidFill>
                <a:latin typeface="Calibri"/>
              </a:rPr>
              <a:t>On track to complete on time</a:t>
            </a: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endParaRPr lang="en-US" sz="1000" b="1" u="sng" dirty="0">
              <a:solidFill>
                <a:srgbClr val="76A242"/>
              </a:solidFill>
              <a:latin typeface="Calibri"/>
              <a:cs typeface="Calibri"/>
            </a:endParaRPr>
          </a:p>
          <a:p>
            <a:pPr marL="342900" lvl="1" indent="-342900">
              <a:buFont typeface="Wingdings" panose="05000000000000000000" pitchFamily="2" charset="2"/>
              <a:buChar char="Ø"/>
              <a:defRPr/>
            </a:pPr>
            <a:r>
              <a:rPr lang="en-US" sz="1400" b="1" u="sng" dirty="0">
                <a:solidFill>
                  <a:srgbClr val="76A242"/>
                </a:solidFill>
                <a:latin typeface="Calibri"/>
                <a:cs typeface="Calibri"/>
              </a:rPr>
              <a:t>Glucose Monitoring</a:t>
            </a:r>
            <a:r>
              <a:rPr lang="en-US" sz="1400" dirty="0">
                <a:solidFill>
                  <a:srgbClr val="76A242"/>
                </a:solidFill>
                <a:latin typeface="Calibri"/>
                <a:cs typeface="Calibri"/>
              </a:rPr>
              <a:t> </a:t>
            </a:r>
            <a:r>
              <a:rPr lang="en-US" sz="1400" dirty="0">
                <a:solidFill>
                  <a:schemeClr val="bg2">
                    <a:lumMod val="10000"/>
                  </a:schemeClr>
                </a:solidFill>
                <a:latin typeface="Calibri"/>
                <a:cs typeface="Calibri"/>
              </a:rPr>
              <a:t>12/29/23  - </a:t>
            </a:r>
            <a:r>
              <a:rPr lang="en-US" sz="1400" b="1" dirty="0">
                <a:solidFill>
                  <a:schemeClr val="bg2">
                    <a:lumMod val="10000"/>
                  </a:schemeClr>
                </a:solidFill>
                <a:latin typeface="Calibri"/>
                <a:cs typeface="Calibri"/>
              </a:rPr>
              <a:t>postponed, on hold</a:t>
            </a: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solidFill>
                  <a:sysClr val="windowText" lastClr="000000"/>
                </a:solidFill>
                <a:latin typeface="Calibri"/>
              </a:rPr>
              <a:t>No Point of Care Coordinator. Go live date depends upon new hire  </a:t>
            </a: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endParaRPr lang="en-US" sz="1000" dirty="0">
              <a:solidFill>
                <a:sysClr val="windowText" lastClr="000000"/>
              </a:solidFill>
              <a:latin typeface="Calibri"/>
            </a:endParaRPr>
          </a:p>
          <a:p>
            <a:pPr lvl="0">
              <a:buFont typeface="Wingdings" panose="05000000000000000000" pitchFamily="2" charset="2"/>
              <a:buChar char="Ø"/>
              <a:defRPr/>
            </a:pPr>
            <a:r>
              <a:rPr lang="en-US" sz="1400" b="1" u="sng" dirty="0">
                <a:solidFill>
                  <a:srgbClr val="76A242"/>
                </a:solidFill>
                <a:latin typeface="Calibri"/>
                <a:cs typeface="Calibri"/>
              </a:rPr>
              <a:t>Grant Management </a:t>
            </a:r>
            <a:r>
              <a:rPr lang="en-US" sz="1400" dirty="0">
                <a:solidFill>
                  <a:sysClr val="windowText" lastClr="000000"/>
                </a:solidFill>
                <a:latin typeface="Calibri"/>
              </a:rPr>
              <a:t>12/31/23</a:t>
            </a: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solidFill>
                  <a:sysClr val="windowText" lastClr="000000"/>
                </a:solidFill>
                <a:latin typeface="Calibri"/>
              </a:rPr>
              <a:t>On track to complete on time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1000" b="1" u="sng" dirty="0">
              <a:solidFill>
                <a:srgbClr val="76A242"/>
              </a:solidFill>
              <a:latin typeface="Calibri"/>
              <a:cs typeface="Calibri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1400" b="1" u="sng" dirty="0">
                <a:solidFill>
                  <a:srgbClr val="76A242"/>
                </a:solidFill>
                <a:latin typeface="Calibri"/>
                <a:cs typeface="Calibri"/>
              </a:rPr>
              <a:t>CBORD Phase 1 </a:t>
            </a:r>
            <a:r>
              <a:rPr lang="en-US" sz="1400" dirty="0">
                <a:solidFill>
                  <a:sysClr val="windowText" lastClr="000000"/>
                </a:solidFill>
                <a:latin typeface="Calibri"/>
              </a:rPr>
              <a:t>1/17/24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400" dirty="0">
                <a:solidFill>
                  <a:sysClr val="windowText" lastClr="000000"/>
                </a:solidFill>
                <a:latin typeface="Calibri"/>
              </a:rPr>
              <a:t>May push until 2/1/24 due to resource constraints and holiday vacation schedules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endParaRPr lang="en-US" sz="1400" dirty="0">
              <a:solidFill>
                <a:sysClr val="windowText" lastClr="000000"/>
              </a:solidFill>
              <a:latin typeface="Calibri"/>
              <a:ea typeface="Calibri"/>
              <a:cs typeface="Calibri"/>
            </a:endParaRPr>
          </a:p>
          <a:p>
            <a:pPr lvl="1">
              <a:defRPr/>
            </a:pPr>
            <a:endParaRPr lang="en-US" sz="1400" dirty="0">
              <a:solidFill>
                <a:sysClr val="windowText" lastClr="000000"/>
              </a:solidFill>
              <a:latin typeface="Calibri"/>
              <a:cs typeface="Calibri"/>
            </a:endParaRP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endParaRPr lang="en-US" sz="1400" dirty="0">
              <a:solidFill>
                <a:sysClr val="windowText" lastClr="000000"/>
              </a:solidFill>
              <a:latin typeface="Calibri"/>
            </a:endParaRPr>
          </a:p>
          <a:p>
            <a:pPr marL="342900" lvl="1" indent="-342900">
              <a:buFont typeface="Wingdings" panose="05000000000000000000" pitchFamily="2" charset="2"/>
              <a:buChar char="Ø"/>
              <a:defRPr/>
            </a:pPr>
            <a:endParaRPr lang="en-US" sz="1400" dirty="0">
              <a:solidFill>
                <a:sysClr val="windowText" lastClr="000000"/>
              </a:solidFill>
              <a:latin typeface="Calibri"/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0C1A4B-6DE9-6CF3-CCF6-09CEA9958C7D}"/>
              </a:ext>
            </a:extLst>
          </p:cNvPr>
          <p:cNvSpPr txBox="1"/>
          <p:nvPr/>
        </p:nvSpPr>
        <p:spPr>
          <a:xfrm>
            <a:off x="7510513" y="2886031"/>
            <a:ext cx="25667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7 projects within 90-day implementation window</a:t>
            </a:r>
          </a:p>
        </p:txBody>
      </p:sp>
    </p:spTree>
    <p:extLst>
      <p:ext uri="{BB962C8B-B14F-4D97-AF65-F5344CB8AC3E}">
        <p14:creationId xmlns:p14="http://schemas.microsoft.com/office/powerpoint/2010/main" val="2278791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606E6-C726-1F0C-D8FF-F5AA35171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/>
              <a:t>11/03/23</a:t>
            </a:r>
            <a:endParaRPr lang="en-US" sz="14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0550F-803D-C200-3AC0-D8949D7CF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173788"/>
            <a:ext cx="3793067" cy="365125"/>
          </a:xfrm>
        </p:spPr>
        <p:txBody>
          <a:bodyPr/>
          <a:lstStyle/>
          <a:p>
            <a:r>
              <a:rPr lang="en-US" sz="1400" dirty="0"/>
              <a:t>Weekly Project Status Executive Summary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F7BF8-BB43-AA1D-72F5-2810F7449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15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3B355B-21F9-F78A-E48A-4C1DD22C725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Project NOT Green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D0EB876-5B86-C107-2584-3190EF97B08A}"/>
              </a:ext>
            </a:extLst>
          </p:cNvPr>
          <p:cNvSpPr txBox="1">
            <a:spLocks/>
          </p:cNvSpPr>
          <p:nvPr/>
        </p:nvSpPr>
        <p:spPr>
          <a:xfrm>
            <a:off x="1832123" y="1223731"/>
            <a:ext cx="8527754" cy="538681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1500" b="1" dirty="0">
                <a:solidFill>
                  <a:sysClr val="windowText" lastClr="000000"/>
                </a:solidFill>
                <a:latin typeface="Calibri"/>
              </a:rPr>
              <a:t>VCC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500" dirty="0">
                <a:solidFill>
                  <a:sysClr val="windowText" lastClr="000000"/>
                </a:solidFill>
                <a:latin typeface="Calibri"/>
              </a:rPr>
              <a:t>Developed Draft plan for mobile dispatch training/qualification, reviewing with business 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500" b="1" dirty="0">
                <a:solidFill>
                  <a:sysClr val="windowText" lastClr="000000"/>
                </a:solidFill>
                <a:latin typeface="Calibri"/>
              </a:rPr>
              <a:t>Path to Green</a:t>
            </a:r>
            <a:r>
              <a:rPr lang="en-US" sz="1500" dirty="0">
                <a:solidFill>
                  <a:sysClr val="windowText" lastClr="000000"/>
                </a:solidFill>
                <a:latin typeface="Calibri"/>
              </a:rPr>
              <a:t>: Flush out details in SOW for secured sole vendor, align to budget, and update implementation plans</a:t>
            </a:r>
          </a:p>
          <a:p>
            <a:pPr marL="457200" lvl="1" indent="0">
              <a:buNone/>
              <a:defRPr/>
            </a:pPr>
            <a:endParaRPr lang="en-US" sz="1200" dirty="0">
              <a:solidFill>
                <a:sysClr val="windowText" lastClr="000000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  <a:defRPr/>
            </a:pPr>
            <a:r>
              <a:rPr lang="en-US" sz="1500" b="1" dirty="0">
                <a:solidFill>
                  <a:sysClr val="windowText" lastClr="000000"/>
                </a:solidFill>
                <a:latin typeface="Calibri"/>
              </a:rPr>
              <a:t>CBORD </a:t>
            </a:r>
            <a:r>
              <a:rPr lang="en-US" sz="1500" b="1" dirty="0" err="1">
                <a:solidFill>
                  <a:sysClr val="windowText" lastClr="000000"/>
                </a:solidFill>
                <a:latin typeface="Calibri"/>
              </a:rPr>
              <a:t>NetMenu</a:t>
            </a:r>
            <a:endParaRPr lang="en-US" sz="1500" b="1" dirty="0">
              <a:solidFill>
                <a:sysClr val="windowText" lastClr="000000"/>
              </a:solidFill>
              <a:latin typeface="Calibri"/>
            </a:endParaRP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500" dirty="0">
                <a:solidFill>
                  <a:sysClr val="windowText" lastClr="000000"/>
                </a:solidFill>
                <a:latin typeface="Calibri"/>
              </a:rPr>
              <a:t>Contract disputes, increased costs and delays, revising project schedule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500" b="1" dirty="0">
                <a:solidFill>
                  <a:sysClr val="windowText" lastClr="000000"/>
                </a:solidFill>
                <a:latin typeface="Calibri"/>
              </a:rPr>
              <a:t>Path to Green</a:t>
            </a:r>
            <a:r>
              <a:rPr lang="en-US" sz="1500" dirty="0">
                <a:solidFill>
                  <a:sysClr val="windowText" lastClr="000000"/>
                </a:solidFill>
                <a:latin typeface="Calibri"/>
              </a:rPr>
              <a:t>: Adjusting schedule for comparison activities and parallel validations </a:t>
            </a:r>
          </a:p>
          <a:p>
            <a:pPr marL="457200" lvl="1" indent="0">
              <a:buNone/>
              <a:defRPr/>
            </a:pPr>
            <a:endParaRPr lang="en-US" sz="1000" dirty="0">
              <a:solidFill>
                <a:sysClr val="windowText" lastClr="000000"/>
              </a:solidFill>
              <a:latin typeface="Calibri"/>
            </a:endParaRPr>
          </a:p>
          <a:p>
            <a:pPr marL="0" indent="0">
              <a:buNone/>
              <a:defRPr/>
            </a:pPr>
            <a:r>
              <a:rPr lang="en-US" sz="1500" b="1" dirty="0">
                <a:solidFill>
                  <a:sysClr val="windowText" lastClr="000000"/>
                </a:solidFill>
                <a:latin typeface="Calibri"/>
              </a:rPr>
              <a:t>Data Exchange CCS3 Sunset</a:t>
            </a:r>
            <a:endParaRPr lang="en-US" sz="1500" b="1" dirty="0">
              <a:solidFill>
                <a:sysClr val="windowText" lastClr="000000"/>
              </a:solidFill>
              <a:latin typeface="Calibri"/>
              <a:ea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500" dirty="0">
                <a:solidFill>
                  <a:sysClr val="windowText" lastClr="000000"/>
                </a:solidFill>
                <a:latin typeface="Calibri"/>
                <a:cs typeface="Calibri"/>
              </a:rPr>
              <a:t>Realized risk of EDW vendor contract negotiations delaying the schedule.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500" b="1" dirty="0">
                <a:solidFill>
                  <a:sysClr val="windowText" lastClr="000000"/>
                </a:solidFill>
                <a:latin typeface="Calibri"/>
              </a:rPr>
              <a:t>Path to Green</a:t>
            </a:r>
            <a:r>
              <a:rPr lang="en-US" sz="1500" dirty="0">
                <a:solidFill>
                  <a:sysClr val="windowText" lastClr="000000"/>
                </a:solidFill>
                <a:latin typeface="Calibri"/>
              </a:rPr>
              <a:t>: Expediting the RFP process and finalizing the data elements for the integration solution with CSB EHR 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endParaRPr lang="en-US" sz="1000" dirty="0">
              <a:solidFill>
                <a:sysClr val="windowText" lastClr="000000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  <a:defRPr/>
            </a:pPr>
            <a:r>
              <a:rPr lang="en-US" sz="1500" b="1" dirty="0">
                <a:solidFill>
                  <a:sysClr val="windowText" lastClr="000000"/>
                </a:solidFill>
                <a:latin typeface="Calibri"/>
              </a:rPr>
              <a:t>Revenue Cycle Modernization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500" dirty="0">
                <a:solidFill>
                  <a:sysClr val="windowText" lastClr="000000"/>
                </a:solidFill>
                <a:latin typeface="Calibri"/>
              </a:rPr>
              <a:t>Avatar replacement: revising RFP based on VITA feedback, arranging demo of the Cerner Registration system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500" b="1" dirty="0">
                <a:solidFill>
                  <a:sysClr val="windowText" lastClr="000000"/>
                </a:solidFill>
                <a:latin typeface="Calibri"/>
              </a:rPr>
              <a:t>Path to Green</a:t>
            </a:r>
            <a:r>
              <a:rPr lang="en-US" sz="1500" dirty="0">
                <a:solidFill>
                  <a:sysClr val="windowText" lastClr="000000"/>
                </a:solidFill>
                <a:latin typeface="Calibri"/>
              </a:rPr>
              <a:t>: Need to align comprehensive goals for the project with leadership and business strategy </a:t>
            </a:r>
          </a:p>
          <a:p>
            <a:pPr marL="457200" lvl="1" indent="0">
              <a:buNone/>
              <a:defRPr/>
            </a:pPr>
            <a:endParaRPr lang="en-US" sz="1000" dirty="0">
              <a:solidFill>
                <a:sysClr val="windowText" lastClr="000000"/>
              </a:solidFill>
              <a:latin typeface="Calibri"/>
              <a:cs typeface="Calibri"/>
            </a:endParaRPr>
          </a:p>
          <a:p>
            <a:pPr marL="0" lvl="1" indent="0">
              <a:buNone/>
              <a:defRPr/>
            </a:pPr>
            <a:r>
              <a:rPr lang="en-US" sz="1500" b="1" dirty="0">
                <a:solidFill>
                  <a:sysClr val="windowText" lastClr="000000"/>
                </a:solidFill>
                <a:latin typeface="Calibri"/>
                <a:cs typeface="Calibri"/>
              </a:rPr>
              <a:t>Glucose Monitoring</a:t>
            </a: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r>
              <a:rPr lang="en-US" sz="1500" dirty="0">
                <a:solidFill>
                  <a:sysClr val="windowText" lastClr="000000"/>
                </a:solidFill>
                <a:latin typeface="Calibri"/>
              </a:rPr>
              <a:t>Resource constraints:  Business lead requested to postpone the Go Live date; no Point of Care Coordinator identified</a:t>
            </a: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r>
              <a:rPr lang="en-US" sz="1500" b="1" dirty="0">
                <a:solidFill>
                  <a:sysClr val="windowText" lastClr="000000"/>
                </a:solidFill>
                <a:latin typeface="Calibri"/>
              </a:rPr>
              <a:t>Path to Green</a:t>
            </a:r>
            <a:r>
              <a:rPr lang="en-US" sz="1500" dirty="0">
                <a:solidFill>
                  <a:sysClr val="windowText" lastClr="000000"/>
                </a:solidFill>
                <a:latin typeface="Calibri"/>
              </a:rPr>
              <a:t>: Project team completing Go Live readiness assessment; facility services team addressing POC Coordinator</a:t>
            </a: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endParaRPr lang="en-US" sz="1000" dirty="0">
              <a:solidFill>
                <a:sysClr val="windowText" lastClr="000000"/>
              </a:solidFill>
              <a:latin typeface="Calibri"/>
            </a:endParaRPr>
          </a:p>
          <a:p>
            <a:pPr marL="0" lvl="1" indent="0">
              <a:buNone/>
              <a:defRPr/>
            </a:pPr>
            <a:r>
              <a:rPr lang="en-US" sz="1500" b="1" dirty="0">
                <a:solidFill>
                  <a:sysClr val="windowText" lastClr="000000"/>
                </a:solidFill>
                <a:latin typeface="Calibri"/>
                <a:cs typeface="Calibri"/>
              </a:rPr>
              <a:t>Omni Cell</a:t>
            </a: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r>
              <a:rPr lang="en-US" sz="1500" dirty="0">
                <a:solidFill>
                  <a:sysClr val="windowText" lastClr="000000"/>
                </a:solidFill>
                <a:latin typeface="Calibri"/>
              </a:rPr>
              <a:t>New solution and new vendor required; VITA set up a pre RFS meeting coming Wednesday to review technical requirements</a:t>
            </a: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r>
              <a:rPr lang="en-US" sz="1500" b="1" dirty="0">
                <a:solidFill>
                  <a:sysClr val="windowText" lastClr="000000"/>
                </a:solidFill>
                <a:latin typeface="Calibri"/>
              </a:rPr>
              <a:t>Path to Green</a:t>
            </a:r>
            <a:r>
              <a:rPr lang="en-US" sz="1500" dirty="0">
                <a:solidFill>
                  <a:sysClr val="windowText" lastClr="000000"/>
                </a:solidFill>
                <a:latin typeface="Calibri"/>
              </a:rPr>
              <a:t>:  Project will  be on hold for month or two until we finalize path forward, rescoping project</a:t>
            </a:r>
          </a:p>
          <a:p>
            <a:pPr marL="400050" lvl="2" indent="0">
              <a:buNone/>
              <a:defRPr/>
            </a:pPr>
            <a:endParaRPr lang="en-US" sz="1000" dirty="0">
              <a:solidFill>
                <a:sysClr val="windowText" lastClr="000000"/>
              </a:solidFill>
              <a:latin typeface="Calibri"/>
            </a:endParaRPr>
          </a:p>
          <a:p>
            <a:pPr marL="0" lvl="1" indent="0">
              <a:buNone/>
              <a:defRPr/>
            </a:pPr>
            <a:r>
              <a:rPr lang="en-US" sz="1500" b="1" dirty="0">
                <a:solidFill>
                  <a:sysClr val="windowText" lastClr="000000"/>
                </a:solidFill>
                <a:latin typeface="Calibri"/>
                <a:cs typeface="Calibri"/>
              </a:rPr>
              <a:t>OHR Look Behind</a:t>
            </a: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r>
              <a:rPr lang="en-US" sz="1500" dirty="0">
                <a:solidFill>
                  <a:sysClr val="windowText" lastClr="000000"/>
                </a:solidFill>
                <a:latin typeface="Calibri"/>
              </a:rPr>
              <a:t>UAT testing and Security ATO complete </a:t>
            </a:r>
            <a:r>
              <a:rPr lang="en-US" sz="1500" dirty="0">
                <a:solidFill>
                  <a:sysClr val="windowText" lastClr="000000"/>
                </a:solidFill>
                <a:latin typeface="Calibri"/>
                <a:cs typeface="Calibri"/>
              </a:rPr>
              <a:t>CAB approval should be 11/7/23</a:t>
            </a:r>
          </a:p>
          <a:p>
            <a:pPr marL="685800" lvl="2" indent="-285750">
              <a:buFont typeface="Wingdings" panose="05000000000000000000" pitchFamily="2" charset="2"/>
              <a:buChar char="q"/>
              <a:defRPr/>
            </a:pPr>
            <a:r>
              <a:rPr lang="en-US" sz="1500" b="1" dirty="0">
                <a:solidFill>
                  <a:sysClr val="windowText" lastClr="000000"/>
                </a:solidFill>
                <a:latin typeface="Calibri"/>
              </a:rPr>
              <a:t>Path to Green: </a:t>
            </a:r>
            <a:r>
              <a:rPr lang="en-US" sz="1500" dirty="0">
                <a:solidFill>
                  <a:sysClr val="windowText" lastClr="000000"/>
                </a:solidFill>
                <a:latin typeface="Calibri"/>
                <a:cs typeface="Calibri"/>
              </a:rPr>
              <a:t>Await CAB approval and move to production</a:t>
            </a:r>
            <a:endParaRPr lang="en-US" sz="1500" i="1" u="sng" dirty="0">
              <a:solidFill>
                <a:srgbClr val="1F497D"/>
              </a:solidFill>
              <a:latin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F29008-17EC-1CC5-14A6-F4FE8D1A4BFC}"/>
              </a:ext>
            </a:extLst>
          </p:cNvPr>
          <p:cNvSpPr txBox="1"/>
          <p:nvPr/>
        </p:nvSpPr>
        <p:spPr>
          <a:xfrm>
            <a:off x="7146697" y="992899"/>
            <a:ext cx="3260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7 Projects off track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E95E6B-2F06-4E7B-91C2-F290303DB5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4190" y="1458167"/>
            <a:ext cx="550974" cy="2255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4EEA752-62BB-4E42-97A9-CD02F0BCA7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6950" y="2877590"/>
            <a:ext cx="536494" cy="21109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87FE144-E18E-4182-94D1-FB92D311AC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9710" y="4186851"/>
            <a:ext cx="523920" cy="2175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4EEA752-62BB-4E42-97A9-CD02F0BCA7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6950" y="4883025"/>
            <a:ext cx="536494" cy="21109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3C2B813-CC31-96CF-DE5A-E6A2823C2D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6950" y="5488093"/>
            <a:ext cx="536494" cy="21337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C93D447-6BE1-16D3-547B-46D489ABF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4190" y="2135740"/>
            <a:ext cx="550974" cy="22557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2DFF13E-51A1-FE33-682C-B166203CF9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9710" y="3479279"/>
            <a:ext cx="550974" cy="22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371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799E0-B974-2F86-8E41-7E9A2DC91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4990"/>
            <a:ext cx="10515600" cy="3243263"/>
          </a:xfrm>
        </p:spPr>
        <p:txBody>
          <a:bodyPr>
            <a:noAutofit/>
          </a:bodyPr>
          <a:lstStyle/>
          <a:p>
            <a:r>
              <a:rPr lang="en-US" sz="2500" dirty="0"/>
              <a:t>Establish Quorum</a:t>
            </a:r>
          </a:p>
          <a:p>
            <a:r>
              <a:rPr lang="en-US" sz="2500" dirty="0"/>
              <a:t>Review Action Items </a:t>
            </a:r>
            <a:endParaRPr lang="en-US" sz="2500" dirty="0">
              <a:highlight>
                <a:srgbClr val="FFFF00"/>
              </a:highlight>
            </a:endParaRPr>
          </a:p>
          <a:p>
            <a:r>
              <a:rPr lang="en-US" sz="2500" dirty="0"/>
              <a:t>EPMO Recommendations</a:t>
            </a:r>
          </a:p>
          <a:p>
            <a:r>
              <a:rPr lang="en-US" sz="2500" dirty="0"/>
              <a:t>Q&amp;A Interactive Session </a:t>
            </a:r>
          </a:p>
          <a:p>
            <a:r>
              <a:rPr lang="en-US" sz="2500" dirty="0"/>
              <a:t>Appendix – Project Health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D9530-D088-3348-CEA4-5C618E0ED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2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B91155-40DB-8F5D-87E0-8D83938F068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B532FDC-C7B1-8B79-9BEA-D3EF6C17F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173786"/>
            <a:ext cx="4114800" cy="365125"/>
          </a:xfrm>
        </p:spPr>
        <p:txBody>
          <a:bodyPr/>
          <a:lstStyle/>
          <a:p>
            <a:r>
              <a:rPr lang="en-US" dirty="0"/>
              <a:t>EIB November’s Monthly Meeting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5C6A73D-4005-0623-9E40-4692BAB33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</p:spPr>
        <p:txBody>
          <a:bodyPr/>
          <a:lstStyle/>
          <a:p>
            <a:r>
              <a:rPr lang="en-US" dirty="0"/>
              <a:t>11/14/2023</a:t>
            </a:r>
          </a:p>
        </p:txBody>
      </p:sp>
    </p:spTree>
    <p:extLst>
      <p:ext uri="{BB962C8B-B14F-4D97-AF65-F5344CB8AC3E}">
        <p14:creationId xmlns:p14="http://schemas.microsoft.com/office/powerpoint/2010/main" val="2412147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154A3-0A22-2004-6610-C63D62663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Intake Pipeline (28)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2BE5F-2FBF-745A-F9A8-6CBBCC0E4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28857"/>
            <a:ext cx="3529584" cy="34893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ITIB Submissions (8)</a:t>
            </a:r>
            <a:endParaRPr lang="en-US" dirty="0"/>
          </a:p>
          <a:p>
            <a:r>
              <a:rPr lang="en-US" dirty="0" err="1"/>
              <a:t>ObservSMART</a:t>
            </a:r>
            <a:endParaRPr lang="en-US" dirty="0"/>
          </a:p>
          <a:p>
            <a:r>
              <a:rPr lang="en-US" dirty="0"/>
              <a:t>Elavon (electronic payments)</a:t>
            </a:r>
          </a:p>
          <a:p>
            <a:r>
              <a:rPr lang="en-US" dirty="0"/>
              <a:t>Web Portal for Marcus Alerts</a:t>
            </a:r>
          </a:p>
          <a:p>
            <a:r>
              <a:rPr lang="en-US" dirty="0"/>
              <a:t>Facilities Enterprise Human Resource System Solution (formerly HOPS HR)</a:t>
            </a:r>
          </a:p>
          <a:p>
            <a:r>
              <a:rPr lang="en-US" dirty="0"/>
              <a:t>Fiscal Note/Fireside Chat</a:t>
            </a:r>
          </a:p>
          <a:p>
            <a:r>
              <a:rPr lang="en-US" dirty="0"/>
              <a:t>COTS FOIA</a:t>
            </a:r>
          </a:p>
          <a:p>
            <a:r>
              <a:rPr lang="en-US" dirty="0"/>
              <a:t>EDCC Integration</a:t>
            </a:r>
          </a:p>
          <a:p>
            <a:r>
              <a:rPr lang="en-US" dirty="0"/>
              <a:t>Discharge Assistance Planning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EC8667-81DB-6EC0-74C7-47CC4D37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3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871C349-8076-AD3F-6489-13B5819361B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Potential Future Projects List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FF9333C-F75C-77EA-5B6C-8FC63BE28805}"/>
              </a:ext>
            </a:extLst>
          </p:cNvPr>
          <p:cNvSpPr txBox="1">
            <a:spLocks/>
          </p:cNvSpPr>
          <p:nvPr/>
        </p:nvSpPr>
        <p:spPr>
          <a:xfrm>
            <a:off x="3884928" y="2328857"/>
            <a:ext cx="3801747" cy="32432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50" b="1" dirty="0"/>
              <a:t>EIB Submissions (10)</a:t>
            </a:r>
          </a:p>
          <a:p>
            <a:r>
              <a:rPr lang="en-US" sz="1250" dirty="0"/>
              <a:t>UKG Dimensions/Pro - Migration and Implementation</a:t>
            </a:r>
          </a:p>
          <a:p>
            <a:r>
              <a:rPr lang="en-US" sz="1250" dirty="0"/>
              <a:t>VCBR Cashless Payment</a:t>
            </a:r>
          </a:p>
          <a:p>
            <a:r>
              <a:rPr lang="en-US" sz="1250" dirty="0"/>
              <a:t>Facilities Clocks &amp; Badges Replacement</a:t>
            </a:r>
          </a:p>
          <a:p>
            <a:r>
              <a:rPr lang="en-US" sz="1250" dirty="0"/>
              <a:t>Telehealth Services for facilities</a:t>
            </a:r>
          </a:p>
          <a:p>
            <a:r>
              <a:rPr lang="en-US" sz="1250" dirty="0"/>
              <a:t>OSVP Database</a:t>
            </a:r>
          </a:p>
          <a:p>
            <a:r>
              <a:rPr lang="en-US" sz="1250" dirty="0"/>
              <a:t>Patient Id Armband Integrated Solution</a:t>
            </a:r>
          </a:p>
          <a:p>
            <a:r>
              <a:rPr lang="en-US" sz="1250" dirty="0"/>
              <a:t>Language Interpretation &amp; Translation (contract expiring 10/31)</a:t>
            </a:r>
          </a:p>
          <a:p>
            <a:r>
              <a:rPr lang="en-US" sz="1250" dirty="0"/>
              <a:t>CSH </a:t>
            </a:r>
            <a:r>
              <a:rPr lang="en-US" sz="1250" dirty="0" err="1"/>
              <a:t>Athelas</a:t>
            </a:r>
            <a:r>
              <a:rPr lang="en-US" sz="1250" dirty="0"/>
              <a:t> Clozaril PoC Test</a:t>
            </a:r>
          </a:p>
          <a:p>
            <a:r>
              <a:rPr lang="en-US" sz="1250" dirty="0" err="1"/>
              <a:t>ePrescribe</a:t>
            </a:r>
            <a:r>
              <a:rPr lang="en-US" sz="1250" dirty="0"/>
              <a:t> Discharge Medication Billing</a:t>
            </a:r>
          </a:p>
          <a:p>
            <a:r>
              <a:rPr lang="en-US" sz="1250" dirty="0"/>
              <a:t>Financial Management System Replacement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5C6B101-10A7-255E-6100-927C54571F26}"/>
              </a:ext>
            </a:extLst>
          </p:cNvPr>
          <p:cNvSpPr txBox="1">
            <a:spLocks/>
          </p:cNvSpPr>
          <p:nvPr/>
        </p:nvSpPr>
        <p:spPr>
          <a:xfrm>
            <a:off x="7772400" y="2226953"/>
            <a:ext cx="3593592" cy="36931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300" b="1" dirty="0"/>
              <a:t>Pending Intake Submission (7)</a:t>
            </a:r>
          </a:p>
          <a:p>
            <a:r>
              <a:rPr lang="en-US" sz="1300" dirty="0" err="1">
                <a:cs typeface="Calibri"/>
              </a:rPr>
              <a:t>Tickit</a:t>
            </a:r>
            <a:r>
              <a:rPr lang="en-US" sz="1300" dirty="0">
                <a:cs typeface="Calibri"/>
              </a:rPr>
              <a:t> Health</a:t>
            </a:r>
          </a:p>
          <a:p>
            <a:r>
              <a:rPr lang="en-US" sz="1300" dirty="0">
                <a:ea typeface="Calibri"/>
                <a:cs typeface="Calibri"/>
              </a:rPr>
              <a:t>EHR – ADC and Integration w/ EHR Catawba and SEVTC</a:t>
            </a:r>
          </a:p>
          <a:p>
            <a:r>
              <a:rPr lang="en-US" sz="1300" dirty="0">
                <a:ea typeface="Calibri"/>
                <a:cs typeface="Calibri"/>
              </a:rPr>
              <a:t>MART Scheduler</a:t>
            </a:r>
          </a:p>
          <a:p>
            <a:r>
              <a:rPr lang="en-US" sz="1300" dirty="0">
                <a:ea typeface="Calibri"/>
                <a:cs typeface="Calibri"/>
              </a:rPr>
              <a:t>EHR - </a:t>
            </a:r>
            <a:r>
              <a:rPr lang="en-US" sz="1300" dirty="0" err="1">
                <a:ea typeface="Calibri"/>
                <a:cs typeface="Calibri"/>
              </a:rPr>
              <a:t>OnePlan</a:t>
            </a:r>
            <a:r>
              <a:rPr lang="en-US" sz="1300" dirty="0">
                <a:ea typeface="Calibri"/>
                <a:cs typeface="Calibri"/>
              </a:rPr>
              <a:t> </a:t>
            </a:r>
          </a:p>
          <a:p>
            <a:r>
              <a:rPr lang="en-US" sz="1300" dirty="0">
                <a:ea typeface="Calibri"/>
                <a:cs typeface="Calibri"/>
              </a:rPr>
              <a:t>EHR - Expand glucometer and vital signs projects to additional facilities </a:t>
            </a:r>
          </a:p>
          <a:p>
            <a:r>
              <a:rPr lang="en-US" sz="1300" dirty="0">
                <a:ea typeface="Calibri"/>
                <a:cs typeface="Calibri"/>
              </a:rPr>
              <a:t>Update legal status code in Avatar </a:t>
            </a:r>
          </a:p>
          <a:p>
            <a:r>
              <a:rPr lang="en-US" sz="1300" dirty="0">
                <a:ea typeface="Calibri"/>
                <a:cs typeface="Calibri"/>
              </a:rPr>
              <a:t>Sensei (contract renewal)</a:t>
            </a:r>
          </a:p>
          <a:p>
            <a:pPr marL="0" indent="0">
              <a:buNone/>
            </a:pPr>
            <a:r>
              <a:rPr lang="en-US" sz="1300" b="1" dirty="0"/>
              <a:t>Grandfathered in – No Intake Form (3):</a:t>
            </a:r>
          </a:p>
          <a:p>
            <a:pPr lvl="0"/>
            <a:r>
              <a:rPr lang="en-US" sz="1300" dirty="0">
                <a:cs typeface="Calibri"/>
              </a:rPr>
              <a:t>AAIDD/Supports Intensity Scale </a:t>
            </a:r>
          </a:p>
          <a:p>
            <a:pPr lvl="0"/>
            <a:r>
              <a:rPr lang="en-US" sz="1300" dirty="0">
                <a:cs typeface="Calibri"/>
              </a:rPr>
              <a:t>Counter Tools </a:t>
            </a:r>
          </a:p>
          <a:p>
            <a:pPr lvl="0"/>
            <a:r>
              <a:rPr lang="en-US" sz="1300" dirty="0">
                <a:cs typeface="Calibri"/>
              </a:rPr>
              <a:t>VA Navigator</a:t>
            </a:r>
          </a:p>
          <a:p>
            <a:pPr marL="0" indent="0">
              <a:buNone/>
            </a:pPr>
            <a:endParaRPr lang="en-US" sz="1300" dirty="0">
              <a:ea typeface="Calibri"/>
              <a:cs typeface="Calibri"/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D3485B4-D354-45CB-2487-EE6D02A35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173786"/>
            <a:ext cx="4114800" cy="365125"/>
          </a:xfrm>
        </p:spPr>
        <p:txBody>
          <a:bodyPr/>
          <a:lstStyle/>
          <a:p>
            <a:r>
              <a:rPr lang="en-US" dirty="0"/>
              <a:t>EIB November’s Monthly Meeting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03076D2-B95A-EC01-A432-55AF4914CB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</p:spPr>
        <p:txBody>
          <a:bodyPr/>
          <a:lstStyle/>
          <a:p>
            <a:r>
              <a:rPr lang="en-US" dirty="0"/>
              <a:t>11/14/2023</a:t>
            </a:r>
          </a:p>
        </p:txBody>
      </p:sp>
    </p:spTree>
    <p:extLst>
      <p:ext uri="{BB962C8B-B14F-4D97-AF65-F5344CB8AC3E}">
        <p14:creationId xmlns:p14="http://schemas.microsoft.com/office/powerpoint/2010/main" val="2709975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3622-77AC-0E90-823E-3F686A0AC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 – Close 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9FA814BD-010F-6FB0-0AD3-18C1A8B6C0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118029"/>
              </p:ext>
            </p:extLst>
          </p:nvPr>
        </p:nvGraphicFramePr>
        <p:xfrm>
          <a:off x="457200" y="2568575"/>
          <a:ext cx="10515600" cy="324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D73AE-2688-DB02-7D08-F62678E6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4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98504DE-9440-FD3A-7BA5-A288A31FC41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Recommendations to Close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F45CC5-C1F9-6D8B-807E-B90D9DC75A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72400" y="4399204"/>
            <a:ext cx="219106" cy="181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41EC98-4C94-61DA-18F5-A58A9ABB2ED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1473" y="4534484"/>
            <a:ext cx="219106" cy="181000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9B4BB5B-5CF4-41EE-3AC0-FD528979A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173786"/>
            <a:ext cx="4114800" cy="365125"/>
          </a:xfrm>
        </p:spPr>
        <p:txBody>
          <a:bodyPr/>
          <a:lstStyle/>
          <a:p>
            <a:r>
              <a:rPr lang="en-US" dirty="0"/>
              <a:t>EIB November’s Monthly Meeting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901B936-4089-7335-0434-77DA613284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</p:spPr>
        <p:txBody>
          <a:bodyPr/>
          <a:lstStyle/>
          <a:p>
            <a:r>
              <a:rPr lang="en-US" dirty="0"/>
              <a:t>11/14/2023</a:t>
            </a:r>
          </a:p>
        </p:txBody>
      </p:sp>
    </p:spTree>
    <p:extLst>
      <p:ext uri="{BB962C8B-B14F-4D97-AF65-F5344CB8AC3E}">
        <p14:creationId xmlns:p14="http://schemas.microsoft.com/office/powerpoint/2010/main" val="3398362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3622-77AC-0E90-823E-3F686A0AC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 – Approve for Project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9FA814BD-010F-6FB0-0AD3-18C1A8B6C0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0607179"/>
              </p:ext>
            </p:extLst>
          </p:nvPr>
        </p:nvGraphicFramePr>
        <p:xfrm>
          <a:off x="457200" y="2568575"/>
          <a:ext cx="10515600" cy="324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D73AE-2688-DB02-7D08-F62678E6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5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98504DE-9440-FD3A-7BA5-A288A31FC41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Recommendations to Project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F45CC5-C1F9-6D8B-807E-B90D9DC75A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2400" y="4399204"/>
            <a:ext cx="219106" cy="181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41EC98-4C94-61DA-18F5-A58A9ABB2ED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51473" y="4534484"/>
            <a:ext cx="219106" cy="181000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FCE46029-6A31-225E-3AC0-C74D40624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173786"/>
            <a:ext cx="4114800" cy="365125"/>
          </a:xfrm>
        </p:spPr>
        <p:txBody>
          <a:bodyPr/>
          <a:lstStyle/>
          <a:p>
            <a:r>
              <a:rPr lang="en-US" dirty="0"/>
              <a:t>EIB November’s Monthly Meeting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F361CA2-A61C-ECF5-EA56-BFE83B4701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</p:spPr>
        <p:txBody>
          <a:bodyPr/>
          <a:lstStyle/>
          <a:p>
            <a:r>
              <a:rPr lang="en-US" dirty="0"/>
              <a:t>11/14/2023</a:t>
            </a:r>
          </a:p>
        </p:txBody>
      </p:sp>
    </p:spTree>
    <p:extLst>
      <p:ext uri="{BB962C8B-B14F-4D97-AF65-F5344CB8AC3E}">
        <p14:creationId xmlns:p14="http://schemas.microsoft.com/office/powerpoint/2010/main" val="3297347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3622-77AC-0E90-823E-3F686A0AC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Progress - Business Case Development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9FA814BD-010F-6FB0-0AD3-18C1A8B6C0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3065958"/>
              </p:ext>
            </p:extLst>
          </p:nvPr>
        </p:nvGraphicFramePr>
        <p:xfrm>
          <a:off x="457200" y="2568575"/>
          <a:ext cx="10515600" cy="324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D73AE-2688-DB02-7D08-F62678E6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6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98504DE-9440-FD3A-7BA5-A288A31FC41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Progress Update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F45CC5-C1F9-6D8B-807E-B90D9DC75A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72400" y="4399204"/>
            <a:ext cx="219106" cy="181000"/>
          </a:xfrm>
          <a:prstGeom prst="rect">
            <a:avLst/>
          </a:prstGeom>
        </p:spPr>
      </p:pic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6EB31DC7-2E4F-0F41-A247-054EEEE15082}"/>
              </a:ext>
            </a:extLst>
          </p:cNvPr>
          <p:cNvSpPr/>
          <p:nvPr/>
        </p:nvSpPr>
        <p:spPr>
          <a:xfrm>
            <a:off x="457200" y="5756832"/>
            <a:ext cx="329184" cy="319849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3FBD08-48F3-483F-D247-97FABD282A17}"/>
              </a:ext>
            </a:extLst>
          </p:cNvPr>
          <p:cNvSpPr txBox="1"/>
          <p:nvPr/>
        </p:nvSpPr>
        <p:spPr>
          <a:xfrm>
            <a:off x="842391" y="5746749"/>
            <a:ext cx="4251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Unfunded, per ITIB intake form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02DB22-34BC-57EB-3936-4BE459E07466}"/>
              </a:ext>
            </a:extLst>
          </p:cNvPr>
          <p:cNvSpPr txBox="1"/>
          <p:nvPr/>
        </p:nvSpPr>
        <p:spPr>
          <a:xfrm>
            <a:off x="7395591" y="5756832"/>
            <a:ext cx="4251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Included in IT Strategic Plan</a:t>
            </a:r>
          </a:p>
        </p:txBody>
      </p:sp>
      <p:pic>
        <p:nvPicPr>
          <p:cNvPr id="17" name="Graphic 16" descr="Checkmark with solid fill">
            <a:extLst>
              <a:ext uri="{FF2B5EF4-FFF2-40B4-BE49-F238E27FC236}">
                <a16:creationId xmlns:a16="http://schemas.microsoft.com/office/drawing/2014/main" id="{F01D7192-0538-257D-2032-27AFBCEA588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20388362">
            <a:off x="4100512" y="5189117"/>
            <a:ext cx="352425" cy="352425"/>
          </a:xfrm>
          <a:prstGeom prst="rect">
            <a:avLst/>
          </a:prstGeom>
        </p:spPr>
      </p:pic>
      <p:pic>
        <p:nvPicPr>
          <p:cNvPr id="18" name="Graphic 17" descr="Checkmark with solid fill">
            <a:extLst>
              <a:ext uri="{FF2B5EF4-FFF2-40B4-BE49-F238E27FC236}">
                <a16:creationId xmlns:a16="http://schemas.microsoft.com/office/drawing/2014/main" id="{54CC2C4B-482D-5167-F36B-4912FC72E70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20388362">
            <a:off x="7147647" y="5740543"/>
            <a:ext cx="352425" cy="352425"/>
          </a:xfrm>
          <a:prstGeom prst="rect">
            <a:avLst/>
          </a:prstGeom>
        </p:spPr>
      </p:pic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4E8C14CC-FC91-983D-B43D-6B337FD0D4A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20388362">
            <a:off x="4100511" y="4329516"/>
            <a:ext cx="352425" cy="352425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EB66893E-A81A-C66F-7300-F037409F9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173786"/>
            <a:ext cx="4114800" cy="365125"/>
          </a:xfrm>
        </p:spPr>
        <p:txBody>
          <a:bodyPr/>
          <a:lstStyle/>
          <a:p>
            <a:r>
              <a:rPr lang="en-US" dirty="0"/>
              <a:t>EIB November’s Monthly Meeting</a:t>
            </a: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A00A6F3E-3F91-C2D6-BF0E-4BF9B15EB436}"/>
              </a:ext>
            </a:extLst>
          </p:cNvPr>
          <p:cNvSpPr/>
          <p:nvPr/>
        </p:nvSpPr>
        <p:spPr>
          <a:xfrm>
            <a:off x="7719503" y="3222576"/>
            <a:ext cx="329184" cy="319849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D5D6D98D-57AF-2EA0-95FF-61E1D47E5092}"/>
              </a:ext>
            </a:extLst>
          </p:cNvPr>
          <p:cNvSpPr/>
          <p:nvPr/>
        </p:nvSpPr>
        <p:spPr>
          <a:xfrm>
            <a:off x="4086756" y="3264711"/>
            <a:ext cx="329184" cy="319849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F554D4FF-1D19-6714-DE20-EBC7923A2F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</p:spPr>
        <p:txBody>
          <a:bodyPr/>
          <a:lstStyle/>
          <a:p>
            <a:r>
              <a:rPr lang="en-US" dirty="0"/>
              <a:t>11/14/2023</a:t>
            </a:r>
          </a:p>
        </p:txBody>
      </p:sp>
    </p:spTree>
    <p:extLst>
      <p:ext uri="{BB962C8B-B14F-4D97-AF65-F5344CB8AC3E}">
        <p14:creationId xmlns:p14="http://schemas.microsoft.com/office/powerpoint/2010/main" val="1619778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3622-77AC-0E90-823E-3F686A0AC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time permits –Business Case Development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9FA814BD-010F-6FB0-0AD3-18C1A8B6C0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5465505"/>
              </p:ext>
            </p:extLst>
          </p:nvPr>
        </p:nvGraphicFramePr>
        <p:xfrm>
          <a:off x="457200" y="2568575"/>
          <a:ext cx="10515600" cy="324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D73AE-2688-DB02-7D08-F62678E6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7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98504DE-9440-FD3A-7BA5-A288A31FC41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EPMO Pipeline Backlog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F45CC5-C1F9-6D8B-807E-B90D9DC75A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2400" y="4399204"/>
            <a:ext cx="219106" cy="181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41EC98-4C94-61DA-18F5-A58A9ABB2ED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51473" y="4534484"/>
            <a:ext cx="219106" cy="181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E9D06CD-681A-E8A3-70F4-5373D902D9BD}"/>
              </a:ext>
            </a:extLst>
          </p:cNvPr>
          <p:cNvSpPr txBox="1"/>
          <p:nvPr/>
        </p:nvSpPr>
        <p:spPr>
          <a:xfrm>
            <a:off x="868680" y="5667500"/>
            <a:ext cx="4251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Unfunded, per intake form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57E47A6-4C66-28BC-9FDB-3402F7092A3D}"/>
              </a:ext>
            </a:extLst>
          </p:cNvPr>
          <p:cNvSpPr/>
          <p:nvPr/>
        </p:nvSpPr>
        <p:spPr>
          <a:xfrm>
            <a:off x="466344" y="5672962"/>
            <a:ext cx="329184" cy="319849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A4D445-2FFE-481B-0659-47E8FC941818}"/>
              </a:ext>
            </a:extLst>
          </p:cNvPr>
          <p:cNvSpPr txBox="1"/>
          <p:nvPr/>
        </p:nvSpPr>
        <p:spPr>
          <a:xfrm>
            <a:off x="7395591" y="5756832"/>
            <a:ext cx="4251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Included in IT Strategic Plan</a:t>
            </a:r>
          </a:p>
        </p:txBody>
      </p:sp>
      <p:pic>
        <p:nvPicPr>
          <p:cNvPr id="15" name="Graphic 14" descr="Checkmark with solid fill">
            <a:extLst>
              <a:ext uri="{FF2B5EF4-FFF2-40B4-BE49-F238E27FC236}">
                <a16:creationId xmlns:a16="http://schemas.microsoft.com/office/drawing/2014/main" id="{80EA0A72-50A1-17C7-E566-B4E9BF9E15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0388362">
            <a:off x="7147647" y="5740543"/>
            <a:ext cx="352425" cy="352425"/>
          </a:xfrm>
          <a:prstGeom prst="rect">
            <a:avLst/>
          </a:prstGeom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133D30D9-8FF8-8CF4-BC46-F772FDBA6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173786"/>
            <a:ext cx="4114800" cy="365125"/>
          </a:xfrm>
        </p:spPr>
        <p:txBody>
          <a:bodyPr/>
          <a:lstStyle/>
          <a:p>
            <a:r>
              <a:rPr lang="en-US" dirty="0"/>
              <a:t>EIB November’s Monthly Meeting</a:t>
            </a: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1BBA512E-37CB-F0D4-A5EB-4F199E6DCCB0}"/>
              </a:ext>
            </a:extLst>
          </p:cNvPr>
          <p:cNvSpPr/>
          <p:nvPr/>
        </p:nvSpPr>
        <p:spPr>
          <a:xfrm>
            <a:off x="4036632" y="4729136"/>
            <a:ext cx="329184" cy="319849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pic>
        <p:nvPicPr>
          <p:cNvPr id="17" name="Graphic 16" descr="Checkmark with solid fill">
            <a:extLst>
              <a:ext uri="{FF2B5EF4-FFF2-40B4-BE49-F238E27FC236}">
                <a16:creationId xmlns:a16="http://schemas.microsoft.com/office/drawing/2014/main" id="{BB2C37A2-0338-CD5B-CA59-9CB1A74C6EC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0388362">
            <a:off x="4025013" y="4712847"/>
            <a:ext cx="352425" cy="352425"/>
          </a:xfrm>
          <a:prstGeom prst="rect">
            <a:avLst/>
          </a:prstGeom>
        </p:spPr>
      </p:pic>
      <p:sp>
        <p:nvSpPr>
          <p:cNvPr id="19" name="Star: 5 Points 18">
            <a:extLst>
              <a:ext uri="{FF2B5EF4-FFF2-40B4-BE49-F238E27FC236}">
                <a16:creationId xmlns:a16="http://schemas.microsoft.com/office/drawing/2014/main" id="{2D3F3C41-8793-1316-AC3C-72F45D992B45}"/>
              </a:ext>
            </a:extLst>
          </p:cNvPr>
          <p:cNvSpPr/>
          <p:nvPr/>
        </p:nvSpPr>
        <p:spPr>
          <a:xfrm>
            <a:off x="4043770" y="3738912"/>
            <a:ext cx="322046" cy="349809"/>
          </a:xfrm>
          <a:prstGeom prst="star5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Up 20">
            <a:extLst>
              <a:ext uri="{FF2B5EF4-FFF2-40B4-BE49-F238E27FC236}">
                <a16:creationId xmlns:a16="http://schemas.microsoft.com/office/drawing/2014/main" id="{703F1603-CC8F-B90A-E850-FCA045200AE9}"/>
              </a:ext>
            </a:extLst>
          </p:cNvPr>
          <p:cNvSpPr/>
          <p:nvPr/>
        </p:nvSpPr>
        <p:spPr>
          <a:xfrm rot="10800000">
            <a:off x="4049036" y="3263272"/>
            <a:ext cx="329184" cy="319849"/>
          </a:xfrm>
          <a:prstGeom prst="up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Graphic 19" descr="Checkmark with solid fill">
            <a:extLst>
              <a:ext uri="{FF2B5EF4-FFF2-40B4-BE49-F238E27FC236}">
                <a16:creationId xmlns:a16="http://schemas.microsoft.com/office/drawing/2014/main" id="{3CD9B579-39A4-BFAA-F8F1-A15BBDBD9F4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0388362">
            <a:off x="4025010" y="3239207"/>
            <a:ext cx="352425" cy="352425"/>
          </a:xfrm>
          <a:prstGeom prst="rect">
            <a:avLst/>
          </a:prstGeom>
        </p:spPr>
      </p:pic>
      <p:sp>
        <p:nvSpPr>
          <p:cNvPr id="22" name="Arrow: Up 21">
            <a:extLst>
              <a:ext uri="{FF2B5EF4-FFF2-40B4-BE49-F238E27FC236}">
                <a16:creationId xmlns:a16="http://schemas.microsoft.com/office/drawing/2014/main" id="{FEE20E65-F3C2-8422-8DE7-D98AF2CBC3F3}"/>
              </a:ext>
            </a:extLst>
          </p:cNvPr>
          <p:cNvSpPr/>
          <p:nvPr/>
        </p:nvSpPr>
        <p:spPr>
          <a:xfrm rot="10800000">
            <a:off x="4066186" y="4263626"/>
            <a:ext cx="329184" cy="319849"/>
          </a:xfrm>
          <a:prstGeom prst="up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CB9A8EC8-30EA-D3E8-EAAC-750D6746DC16}"/>
              </a:ext>
            </a:extLst>
          </p:cNvPr>
          <p:cNvSpPr/>
          <p:nvPr/>
        </p:nvSpPr>
        <p:spPr>
          <a:xfrm rot="10800000">
            <a:off x="7772400" y="3357856"/>
            <a:ext cx="329184" cy="319849"/>
          </a:xfrm>
          <a:prstGeom prst="up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Graphic 11" descr="Checkmark with solid fill">
            <a:extLst>
              <a:ext uri="{FF2B5EF4-FFF2-40B4-BE49-F238E27FC236}">
                <a16:creationId xmlns:a16="http://schemas.microsoft.com/office/drawing/2014/main" id="{50534A96-83E3-7D0C-3025-3EFB009850A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0388362">
            <a:off x="4037415" y="4214154"/>
            <a:ext cx="352425" cy="352425"/>
          </a:xfrm>
          <a:prstGeom prst="rect">
            <a:avLst/>
          </a:prstGeom>
        </p:spPr>
      </p:pic>
      <p:pic>
        <p:nvPicPr>
          <p:cNvPr id="3" name="Graphic 2" descr="Checkmark with solid fill">
            <a:extLst>
              <a:ext uri="{FF2B5EF4-FFF2-40B4-BE49-F238E27FC236}">
                <a16:creationId xmlns:a16="http://schemas.microsoft.com/office/drawing/2014/main" id="{6958C97E-FD88-262A-33F8-B074CB6B500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0388362">
            <a:off x="7760779" y="3317540"/>
            <a:ext cx="352425" cy="352425"/>
          </a:xfrm>
          <a:prstGeom prst="rect">
            <a:avLst/>
          </a:prstGeom>
        </p:spPr>
      </p:pic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6F30365A-53B7-D7E6-5414-C328842C7D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</p:spPr>
        <p:txBody>
          <a:bodyPr/>
          <a:lstStyle/>
          <a:p>
            <a:r>
              <a:rPr lang="en-US" dirty="0"/>
              <a:t>11/14/2023</a:t>
            </a:r>
          </a:p>
        </p:txBody>
      </p:sp>
    </p:spTree>
    <p:extLst>
      <p:ext uri="{BB962C8B-B14F-4D97-AF65-F5344CB8AC3E}">
        <p14:creationId xmlns:p14="http://schemas.microsoft.com/office/powerpoint/2010/main" val="1021970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9FA814BD-010F-6FB0-0AD3-18C1A8B6C0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8411863"/>
              </p:ext>
            </p:extLst>
          </p:nvPr>
        </p:nvGraphicFramePr>
        <p:xfrm>
          <a:off x="530352" y="2406380"/>
          <a:ext cx="10515600" cy="324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D73AE-2688-DB02-7D08-F62678E6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8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98504DE-9440-FD3A-7BA5-A288A31FC41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EPMO Pipeline Backlog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E1067942-F4D2-9BBC-6DAB-713AB9E996B5}"/>
              </a:ext>
            </a:extLst>
          </p:cNvPr>
          <p:cNvSpPr/>
          <p:nvPr/>
        </p:nvSpPr>
        <p:spPr>
          <a:xfrm>
            <a:off x="457200" y="5756832"/>
            <a:ext cx="329184" cy="319849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2CE17C-629B-BCAE-A379-0986068343F1}"/>
              </a:ext>
            </a:extLst>
          </p:cNvPr>
          <p:cNvSpPr txBox="1"/>
          <p:nvPr/>
        </p:nvSpPr>
        <p:spPr>
          <a:xfrm>
            <a:off x="842391" y="5746749"/>
            <a:ext cx="4251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Unfunded, per intake form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E13321B3-CE92-0014-861A-689C5BCB8746}"/>
              </a:ext>
            </a:extLst>
          </p:cNvPr>
          <p:cNvSpPr/>
          <p:nvPr/>
        </p:nvSpPr>
        <p:spPr>
          <a:xfrm>
            <a:off x="7855458" y="3161113"/>
            <a:ext cx="329184" cy="319849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BBFBEB0D-0761-6273-731D-2BB232ED4F04}"/>
              </a:ext>
            </a:extLst>
          </p:cNvPr>
          <p:cNvSpPr/>
          <p:nvPr/>
        </p:nvSpPr>
        <p:spPr>
          <a:xfrm>
            <a:off x="7845933" y="4116441"/>
            <a:ext cx="329184" cy="319849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8D0FE5-EC69-FF9C-73A8-988F7A8BC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84262"/>
            <a:ext cx="10515600" cy="1325563"/>
          </a:xfrm>
        </p:spPr>
        <p:txBody>
          <a:bodyPr/>
          <a:lstStyle/>
          <a:p>
            <a:r>
              <a:rPr lang="en-US" dirty="0"/>
              <a:t>Next Step – Start Business Case Development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4D2FB6-F534-4401-D7CC-8E7987D817BE}"/>
              </a:ext>
            </a:extLst>
          </p:cNvPr>
          <p:cNvSpPr txBox="1"/>
          <p:nvPr/>
        </p:nvSpPr>
        <p:spPr>
          <a:xfrm>
            <a:off x="7395591" y="5756832"/>
            <a:ext cx="4251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Included in IT Strategic Plan</a:t>
            </a:r>
          </a:p>
        </p:txBody>
      </p:sp>
      <p:pic>
        <p:nvPicPr>
          <p:cNvPr id="10" name="Graphic 9" descr="Checkmark with solid fill">
            <a:extLst>
              <a:ext uri="{FF2B5EF4-FFF2-40B4-BE49-F238E27FC236}">
                <a16:creationId xmlns:a16="http://schemas.microsoft.com/office/drawing/2014/main" id="{25D4B0C0-594D-D59E-2FFD-B37055B997E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0388362">
            <a:off x="7147647" y="5740543"/>
            <a:ext cx="352425" cy="352425"/>
          </a:xfrm>
          <a:prstGeom prst="rect">
            <a:avLst/>
          </a:prstGeom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30F704EB-5368-D0F4-EDF0-AA3380BB1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173786"/>
            <a:ext cx="4114800" cy="365125"/>
          </a:xfrm>
        </p:spPr>
        <p:txBody>
          <a:bodyPr/>
          <a:lstStyle/>
          <a:p>
            <a:r>
              <a:rPr lang="en-US" dirty="0"/>
              <a:t>EIB November’s Monthly Meeting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900265D7-9F16-A266-56E1-63FFB5ECF568}"/>
              </a:ext>
            </a:extLst>
          </p:cNvPr>
          <p:cNvSpPr/>
          <p:nvPr/>
        </p:nvSpPr>
        <p:spPr>
          <a:xfrm>
            <a:off x="7855458" y="4803080"/>
            <a:ext cx="329184" cy="319849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DE6F66DF-E5A3-1D98-59EE-8105E1868AC5}"/>
              </a:ext>
            </a:extLst>
          </p:cNvPr>
          <p:cNvSpPr/>
          <p:nvPr/>
        </p:nvSpPr>
        <p:spPr>
          <a:xfrm>
            <a:off x="4185045" y="3766632"/>
            <a:ext cx="322046" cy="349809"/>
          </a:xfrm>
          <a:prstGeom prst="star5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A7AB0B7-4B5B-9156-DAB4-4EDDE7AE16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</p:spPr>
        <p:txBody>
          <a:bodyPr/>
          <a:lstStyle/>
          <a:p>
            <a:r>
              <a:rPr lang="en-US" dirty="0"/>
              <a:t>11/14/2023</a:t>
            </a:r>
          </a:p>
        </p:txBody>
      </p:sp>
    </p:spTree>
    <p:extLst>
      <p:ext uri="{BB962C8B-B14F-4D97-AF65-F5344CB8AC3E}">
        <p14:creationId xmlns:p14="http://schemas.microsoft.com/office/powerpoint/2010/main" val="2461391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3622-77AC-0E90-823E-3F686A0AC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 – Pre-EIB Request Review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9FA814BD-010F-6FB0-0AD3-18C1A8B6C0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707701"/>
              </p:ext>
            </p:extLst>
          </p:nvPr>
        </p:nvGraphicFramePr>
        <p:xfrm>
          <a:off x="457200" y="2568575"/>
          <a:ext cx="10515600" cy="3243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D73AE-2688-DB02-7D08-F62678E6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D6C6-B3A5-4F2C-A6BF-E3D57C3A1219}" type="slidenum">
              <a:rPr lang="en-US" smtClean="0"/>
              <a:t>9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98504DE-9440-FD3A-7BA5-A288A31FC41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Intakes Submitted After EIB Deadline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F45CC5-C1F9-6D8B-807E-B90D9DC75A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72400" y="4399204"/>
            <a:ext cx="219106" cy="181000"/>
          </a:xfrm>
          <a:prstGeom prst="rect">
            <a:avLst/>
          </a:prstGeom>
        </p:spPr>
      </p:pic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6EB31DC7-2E4F-0F41-A247-054EEEE15082}"/>
              </a:ext>
            </a:extLst>
          </p:cNvPr>
          <p:cNvSpPr/>
          <p:nvPr/>
        </p:nvSpPr>
        <p:spPr>
          <a:xfrm>
            <a:off x="457200" y="5756832"/>
            <a:ext cx="329184" cy="319849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3FBD08-48F3-483F-D247-97FABD282A17}"/>
              </a:ext>
            </a:extLst>
          </p:cNvPr>
          <p:cNvSpPr txBox="1"/>
          <p:nvPr/>
        </p:nvSpPr>
        <p:spPr>
          <a:xfrm>
            <a:off x="842391" y="5746749"/>
            <a:ext cx="4251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Unfunded, per intake form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75A2AB-0A04-F708-5F50-E0D584960522}"/>
              </a:ext>
            </a:extLst>
          </p:cNvPr>
          <p:cNvSpPr txBox="1"/>
          <p:nvPr/>
        </p:nvSpPr>
        <p:spPr>
          <a:xfrm>
            <a:off x="7395591" y="5756832"/>
            <a:ext cx="4251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Included in IT Strategic Plan</a:t>
            </a:r>
          </a:p>
        </p:txBody>
      </p:sp>
      <p:pic>
        <p:nvPicPr>
          <p:cNvPr id="12" name="Graphic 11" descr="Checkmark with solid fill">
            <a:extLst>
              <a:ext uri="{FF2B5EF4-FFF2-40B4-BE49-F238E27FC236}">
                <a16:creationId xmlns:a16="http://schemas.microsoft.com/office/drawing/2014/main" id="{DB6D3E5A-D687-E24B-3857-D773A88244C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20388362">
            <a:off x="7147647" y="5740543"/>
            <a:ext cx="352425" cy="352425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6B7BE04F-E06D-0CE5-66A4-ECFCA2EFD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173786"/>
            <a:ext cx="4114800" cy="365125"/>
          </a:xfrm>
        </p:spPr>
        <p:txBody>
          <a:bodyPr/>
          <a:lstStyle/>
          <a:p>
            <a:r>
              <a:rPr lang="en-US" dirty="0"/>
              <a:t>EIB November’s Monthly Meeting</a:t>
            </a:r>
          </a:p>
        </p:txBody>
      </p:sp>
      <p:pic>
        <p:nvPicPr>
          <p:cNvPr id="5" name="Graphic 4" descr="Checkmark with solid fill">
            <a:extLst>
              <a:ext uri="{FF2B5EF4-FFF2-40B4-BE49-F238E27FC236}">
                <a16:creationId xmlns:a16="http://schemas.microsoft.com/office/drawing/2014/main" id="{BDAF9CAA-344F-2A8D-68D5-BB892FEF3C9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20388362">
            <a:off x="7812903" y="3730886"/>
            <a:ext cx="352425" cy="352425"/>
          </a:xfrm>
          <a:prstGeom prst="rect">
            <a:avLst/>
          </a:prstGeom>
        </p:spPr>
      </p:pic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9183F71-7719-A63E-AF07-D87EFB3E71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5750" y="6173787"/>
            <a:ext cx="1847850" cy="365125"/>
          </a:xfrm>
        </p:spPr>
        <p:txBody>
          <a:bodyPr/>
          <a:lstStyle/>
          <a:p>
            <a:r>
              <a:rPr lang="en-US" dirty="0"/>
              <a:t>11/14/2023</a:t>
            </a:r>
          </a:p>
        </p:txBody>
      </p:sp>
    </p:spTree>
    <p:extLst>
      <p:ext uri="{BB962C8B-B14F-4D97-AF65-F5344CB8AC3E}">
        <p14:creationId xmlns:p14="http://schemas.microsoft.com/office/powerpoint/2010/main" val="480898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BHDS Brand">
      <a:dk1>
        <a:srgbClr val="00689A"/>
      </a:dk1>
      <a:lt1>
        <a:srgbClr val="FFFFFF"/>
      </a:lt1>
      <a:dk2>
        <a:srgbClr val="53575A"/>
      </a:dk2>
      <a:lt2>
        <a:srgbClr val="E7E6E6"/>
      </a:lt2>
      <a:accent1>
        <a:srgbClr val="6C9742"/>
      </a:accent1>
      <a:accent2>
        <a:srgbClr val="E3B938"/>
      </a:accent2>
      <a:accent3>
        <a:srgbClr val="A5A5A5"/>
      </a:accent3>
      <a:accent4>
        <a:srgbClr val="48AEE1"/>
      </a:accent4>
      <a:accent5>
        <a:srgbClr val="5B9BD5"/>
      </a:accent5>
      <a:accent6>
        <a:srgbClr val="97D147"/>
      </a:accent6>
      <a:hlink>
        <a:srgbClr val="517431"/>
      </a:hlink>
      <a:folHlink>
        <a:srgbClr val="074369"/>
      </a:folHlink>
    </a:clrScheme>
    <a:fontScheme name="Raleway">
      <a:majorFont>
        <a:latin typeface="Raleway Light"/>
        <a:ea typeface=""/>
        <a:cs typeface=""/>
      </a:majorFont>
      <a:minorFont>
        <a:latin typeface="Ralew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Template" id="{6F38A437-CFA7-6A4B-AFFB-654BBC280D38}" vid="{A0E23D19-48A7-BA4E-9B6F-9BD17F01A3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CDateModified xmlns="http://schemas.microsoft.com/sharepoint/v3/fields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E82D2E7A81BE4AB5F45FCED6ADC1C6" ma:contentTypeVersion="4" ma:contentTypeDescription="Create a new document." ma:contentTypeScope="" ma:versionID="7d59b910ccb7a58641446206ab7ae15c">
  <xsd:schema xmlns:xsd="http://www.w3.org/2001/XMLSchema" xmlns:xs="http://www.w3.org/2001/XMLSchema" xmlns:p="http://schemas.microsoft.com/office/2006/metadata/properties" xmlns:ns2="http://schemas.microsoft.com/sharepoint/v3/fields" xmlns:ns3="fec452f8-b559-4a85-8209-68fe07b7ecb2" targetNamespace="http://schemas.microsoft.com/office/2006/metadata/properties" ma:root="true" ma:fieldsID="eea43363297ca04639a5e3edf3415f1e" ns2:_="" ns3:_="">
    <xsd:import namespace="http://schemas.microsoft.com/sharepoint/v3/fields"/>
    <xsd:import namespace="fec452f8-b559-4a85-8209-68fe07b7ecb2"/>
    <xsd:element name="properties">
      <xsd:complexType>
        <xsd:sequence>
          <xsd:element name="documentManagement">
            <xsd:complexType>
              <xsd:all>
                <xsd:element ref="ns2:_DCDateModified" minOccurs="0"/>
                <xsd:element ref="ns3:MediaServiceMetadata" minOccurs="0"/>
                <xsd:element ref="ns3:MediaServiceFastMetadata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Modified" ma:index="2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c452f8-b559-4a85-8209-68fe07b7ec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384161-7EDC-49BC-9913-4A8797950EA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CD39894D-B5AB-41AE-8B6B-72A845490D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fec452f8-b559-4a85-8209-68fe07b7ec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450769C-ED17-4D5B-B562-3379CE6DCB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PowerPointTemplate</Template>
  <TotalTime>13064</TotalTime>
  <Words>1096</Words>
  <Application>Microsoft Office PowerPoint</Application>
  <PresentationFormat>Widescreen</PresentationFormat>
  <Paragraphs>228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Raleway</vt:lpstr>
      <vt:lpstr>Raleway Light</vt:lpstr>
      <vt:lpstr>Wingdings</vt:lpstr>
      <vt:lpstr>Office Theme</vt:lpstr>
      <vt:lpstr>Enterprise Investment Board</vt:lpstr>
      <vt:lpstr>PowerPoint Presentation</vt:lpstr>
      <vt:lpstr>Intake Pipeline (28)</vt:lpstr>
      <vt:lpstr>Next Step – Close </vt:lpstr>
      <vt:lpstr>Next Step – Approve for Project</vt:lpstr>
      <vt:lpstr>In Progress - Business Case Development</vt:lpstr>
      <vt:lpstr>As time permits –Business Case Development</vt:lpstr>
      <vt:lpstr>Next Step – Start Business Case Development</vt:lpstr>
      <vt:lpstr>Next Step – Pre-EIB Request Review</vt:lpstr>
      <vt:lpstr>December EIB Meeting Tuesday, 12/12/2023</vt:lpstr>
      <vt:lpstr>Appendix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Robbins, Kylie (DBHDS)</dc:creator>
  <cp:lastModifiedBy>Robbins, Kylie (DBHDS)</cp:lastModifiedBy>
  <cp:revision>123</cp:revision>
  <dcterms:created xsi:type="dcterms:W3CDTF">2023-09-19T17:30:46Z</dcterms:created>
  <dcterms:modified xsi:type="dcterms:W3CDTF">2023-11-06T17:11:20Z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0x0101008DE82D2E7A81BE4AB5F45FCED6ADC1C6</vt:lpwstr>
  </property>
</Properties>
</file>