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6" r:id="rId5"/>
    <p:sldId id="257" r:id="rId6"/>
    <p:sldId id="641" r:id="rId7"/>
    <p:sldId id="274" r:id="rId8"/>
    <p:sldId id="636" r:id="rId9"/>
    <p:sldId id="263" r:id="rId10"/>
    <p:sldId id="266" r:id="rId11"/>
    <p:sldId id="643" r:id="rId12"/>
    <p:sldId id="644" r:id="rId13"/>
    <p:sldId id="278" r:id="rId14"/>
    <p:sldId id="261" r:id="rId15"/>
    <p:sldId id="637" r:id="rId16"/>
    <p:sldId id="634" r:id="rId17"/>
    <p:sldId id="639" r:id="rId18"/>
    <p:sldId id="631" r:id="rId19"/>
    <p:sldId id="635" r:id="rId20"/>
    <p:sldId id="645" r:id="rId21"/>
    <p:sldId id="63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C10C89-CC30-8279-BC75-5C08A30099EB}" v="22" dt="2023-10-04T20:24:55.750"/>
    <p1510:client id="{73CF4E43-5B64-361C-E451-1ADC31D026BD}" v="3" dt="2023-10-17T12:44:15.3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94660"/>
  </p:normalViewPr>
  <p:slideViewPr>
    <p:cSldViewPr snapToGrid="0">
      <p:cViewPr varScale="1">
        <p:scale>
          <a:sx n="101" d="100"/>
          <a:sy n="101" d="100"/>
        </p:scale>
        <p:origin x="27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1" Type="http://schemas.openxmlformats.org/officeDocument/2006/relationships/image" Target="../media/image5.png"/></Relationships>
</file>

<file path=ppt/diagrams/_rels/drawing3.xml.rels><?xml version="1.0" encoding="UTF-8" standalone="yes"?>
<Relationships xmlns="http://schemas.openxmlformats.org/package/2006/relationships"><Relationship Id="rId1"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6D0BC0-883D-4DDF-B195-C67A37603AC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61D8C8C-B58C-441B-BAE9-50DA1DE8AE21}">
      <dgm:prSet phldrT="[Text]"/>
      <dgm:spPr/>
      <dgm:t>
        <a:bodyPr/>
        <a:lstStyle/>
        <a:p>
          <a:r>
            <a:rPr lang="en-US" dirty="0"/>
            <a:t>Community </a:t>
          </a:r>
        </a:p>
      </dgm:t>
    </dgm:pt>
    <dgm:pt modelId="{6A4D89E3-A164-4B08-A53F-B7494A8DB077}" type="parTrans" cxnId="{80066C10-2473-4A6C-8BF8-1FF523804814}">
      <dgm:prSet/>
      <dgm:spPr/>
      <dgm:t>
        <a:bodyPr/>
        <a:lstStyle/>
        <a:p>
          <a:endParaRPr lang="en-US"/>
        </a:p>
      </dgm:t>
    </dgm:pt>
    <dgm:pt modelId="{E9A9EE21-7E66-4130-B430-F5319B9CAD76}" type="sibTrans" cxnId="{80066C10-2473-4A6C-8BF8-1FF523804814}">
      <dgm:prSet/>
      <dgm:spPr/>
      <dgm:t>
        <a:bodyPr/>
        <a:lstStyle/>
        <a:p>
          <a:endParaRPr lang="en-US"/>
        </a:p>
      </dgm:t>
    </dgm:pt>
    <dgm:pt modelId="{974A242B-F7F1-4372-9777-298BCE338BB9}">
      <dgm:prSet phldrT="[Text]"/>
      <dgm:spPr/>
      <dgm:t>
        <a:bodyPr/>
        <a:lstStyle/>
        <a:p>
          <a:r>
            <a:rPr lang="en-US" dirty="0"/>
            <a:t>Clinical/Facilities  </a:t>
          </a:r>
        </a:p>
      </dgm:t>
    </dgm:pt>
    <dgm:pt modelId="{AFEDA400-90BD-4370-98D9-B7EDACC426CA}" type="parTrans" cxnId="{C0918C0C-8446-4FCD-9492-5F2AE46D9742}">
      <dgm:prSet/>
      <dgm:spPr/>
      <dgm:t>
        <a:bodyPr/>
        <a:lstStyle/>
        <a:p>
          <a:endParaRPr lang="en-US"/>
        </a:p>
      </dgm:t>
    </dgm:pt>
    <dgm:pt modelId="{A7D53CA2-7ED2-4033-A4EC-1891D0B7F8AB}" type="sibTrans" cxnId="{C0918C0C-8446-4FCD-9492-5F2AE46D9742}">
      <dgm:prSet/>
      <dgm:spPr/>
      <dgm:t>
        <a:bodyPr/>
        <a:lstStyle/>
        <a:p>
          <a:endParaRPr lang="en-US"/>
        </a:p>
      </dgm:t>
    </dgm:pt>
    <dgm:pt modelId="{10099121-BA38-4FCA-BCD3-F7C55C3996DB}">
      <dgm:prSet phldrT="[Text]"/>
      <dgm:spPr/>
      <dgm:t>
        <a:bodyPr/>
        <a:lstStyle/>
        <a:p>
          <a:r>
            <a:rPr lang="en-US" dirty="0"/>
            <a:t>ObservSMART</a:t>
          </a:r>
        </a:p>
      </dgm:t>
    </dgm:pt>
    <dgm:pt modelId="{524B2A40-263C-4CEE-B48E-AE05C0C781D3}" type="parTrans" cxnId="{53D95A1C-0DD4-4073-BDAF-A93C3505C4EE}">
      <dgm:prSet/>
      <dgm:spPr/>
      <dgm:t>
        <a:bodyPr/>
        <a:lstStyle/>
        <a:p>
          <a:endParaRPr lang="en-US"/>
        </a:p>
      </dgm:t>
    </dgm:pt>
    <dgm:pt modelId="{2AEDE8E3-E72B-4011-AA9B-143184DE299A}" type="sibTrans" cxnId="{53D95A1C-0DD4-4073-BDAF-A93C3505C4EE}">
      <dgm:prSet/>
      <dgm:spPr/>
      <dgm:t>
        <a:bodyPr/>
        <a:lstStyle/>
        <a:p>
          <a:endParaRPr lang="en-US"/>
        </a:p>
      </dgm:t>
    </dgm:pt>
    <dgm:pt modelId="{6DA1B000-F892-4EB1-90F9-8F5B82E93F48}">
      <dgm:prSet phldrT="[Text]"/>
      <dgm:spPr/>
      <dgm:t>
        <a:bodyPr/>
        <a:lstStyle/>
        <a:p>
          <a:r>
            <a:rPr lang="en-US" dirty="0"/>
            <a:t>Operations</a:t>
          </a:r>
        </a:p>
      </dgm:t>
    </dgm:pt>
    <dgm:pt modelId="{9952CA3A-E068-4EA6-AE03-DB7097F82FF8}" type="parTrans" cxnId="{93094536-A150-4E16-8818-83447A73A64C}">
      <dgm:prSet/>
      <dgm:spPr/>
      <dgm:t>
        <a:bodyPr/>
        <a:lstStyle/>
        <a:p>
          <a:endParaRPr lang="en-US"/>
        </a:p>
      </dgm:t>
    </dgm:pt>
    <dgm:pt modelId="{2A715468-F1C4-42C7-8B4C-192D602B079E}" type="sibTrans" cxnId="{93094536-A150-4E16-8818-83447A73A64C}">
      <dgm:prSet/>
      <dgm:spPr/>
      <dgm:t>
        <a:bodyPr/>
        <a:lstStyle/>
        <a:p>
          <a:endParaRPr lang="en-US"/>
        </a:p>
      </dgm:t>
    </dgm:pt>
    <dgm:pt modelId="{19A8EAD9-31DE-4205-827D-B3966C23C375}">
      <dgm:prSet phldrT="[Text]"/>
      <dgm:spPr/>
      <dgm:t>
        <a:bodyPr/>
        <a:lstStyle/>
        <a:p>
          <a:r>
            <a:rPr lang="en-US" dirty="0"/>
            <a:t>N/A</a:t>
          </a:r>
        </a:p>
      </dgm:t>
    </dgm:pt>
    <dgm:pt modelId="{83F6B3EE-ABA7-4E03-822F-AE6D69EE98D9}" type="parTrans" cxnId="{7DFFEF1C-54B6-4D4B-A854-0DDAF03D2F9A}">
      <dgm:prSet/>
      <dgm:spPr/>
      <dgm:t>
        <a:bodyPr/>
        <a:lstStyle/>
        <a:p>
          <a:endParaRPr lang="en-US"/>
        </a:p>
      </dgm:t>
    </dgm:pt>
    <dgm:pt modelId="{10FBC14B-EB2E-4CDB-8648-0758CD8D8A2D}" type="sibTrans" cxnId="{7DFFEF1C-54B6-4D4B-A854-0DDAF03D2F9A}">
      <dgm:prSet/>
      <dgm:spPr/>
      <dgm:t>
        <a:bodyPr/>
        <a:lstStyle/>
        <a:p>
          <a:endParaRPr lang="en-US"/>
        </a:p>
      </dgm:t>
    </dgm:pt>
    <dgm:pt modelId="{17E6204E-05D3-4917-B75C-0E37EEE38BC7}">
      <dgm:prSet phldrT="[Text]"/>
      <dgm:spPr/>
      <dgm:t>
        <a:bodyPr/>
        <a:lstStyle/>
        <a:p>
          <a:r>
            <a:rPr lang="en-US" dirty="0"/>
            <a:t>N/A</a:t>
          </a:r>
        </a:p>
      </dgm:t>
    </dgm:pt>
    <dgm:pt modelId="{0E1A21DE-95CA-4ED2-8CE8-661D5972F6B8}" type="parTrans" cxnId="{20FAD005-978C-4D3C-947B-67C89737BB0D}">
      <dgm:prSet/>
      <dgm:spPr/>
      <dgm:t>
        <a:bodyPr/>
        <a:lstStyle/>
        <a:p>
          <a:endParaRPr lang="en-US"/>
        </a:p>
      </dgm:t>
    </dgm:pt>
    <dgm:pt modelId="{527C0DF6-7191-443B-BA2C-5B188DA773DB}" type="sibTrans" cxnId="{20FAD005-978C-4D3C-947B-67C89737BB0D}">
      <dgm:prSet/>
      <dgm:spPr/>
      <dgm:t>
        <a:bodyPr/>
        <a:lstStyle/>
        <a:p>
          <a:endParaRPr lang="en-US"/>
        </a:p>
      </dgm:t>
    </dgm:pt>
    <dgm:pt modelId="{81DB2657-5C36-496D-8DBF-E33ADD274476}" type="pres">
      <dgm:prSet presAssocID="{8D6D0BC0-883D-4DDF-B195-C67A37603AC9}" presName="Name0" presStyleCnt="0">
        <dgm:presLayoutVars>
          <dgm:dir/>
          <dgm:animLvl val="lvl"/>
          <dgm:resizeHandles val="exact"/>
        </dgm:presLayoutVars>
      </dgm:prSet>
      <dgm:spPr/>
    </dgm:pt>
    <dgm:pt modelId="{F42BE7DC-BDA5-472C-BD9D-87DBC9E47E09}" type="pres">
      <dgm:prSet presAssocID="{761D8C8C-B58C-441B-BAE9-50DA1DE8AE21}" presName="composite" presStyleCnt="0"/>
      <dgm:spPr/>
    </dgm:pt>
    <dgm:pt modelId="{5281776A-6941-4F86-87E5-90ED8A98B8F9}" type="pres">
      <dgm:prSet presAssocID="{761D8C8C-B58C-441B-BAE9-50DA1DE8AE21}" presName="parTx" presStyleLbl="alignNode1" presStyleIdx="0" presStyleCnt="3">
        <dgm:presLayoutVars>
          <dgm:chMax val="0"/>
          <dgm:chPref val="0"/>
          <dgm:bulletEnabled val="1"/>
        </dgm:presLayoutVars>
      </dgm:prSet>
      <dgm:spPr/>
    </dgm:pt>
    <dgm:pt modelId="{16152815-5A6F-47A3-8F5C-1C6D74E80EA2}" type="pres">
      <dgm:prSet presAssocID="{761D8C8C-B58C-441B-BAE9-50DA1DE8AE21}" presName="desTx" presStyleLbl="alignAccFollowNode1" presStyleIdx="0" presStyleCnt="3">
        <dgm:presLayoutVars>
          <dgm:bulletEnabled val="1"/>
        </dgm:presLayoutVars>
      </dgm:prSet>
      <dgm:spPr/>
    </dgm:pt>
    <dgm:pt modelId="{4C463699-DF1B-4D05-B43A-AB33A54C4A7B}" type="pres">
      <dgm:prSet presAssocID="{E9A9EE21-7E66-4130-B430-F5319B9CAD76}" presName="space" presStyleCnt="0"/>
      <dgm:spPr/>
    </dgm:pt>
    <dgm:pt modelId="{AF552EAF-45A1-49ED-9A13-9B8A80B7B09C}" type="pres">
      <dgm:prSet presAssocID="{974A242B-F7F1-4372-9777-298BCE338BB9}" presName="composite" presStyleCnt="0"/>
      <dgm:spPr/>
    </dgm:pt>
    <dgm:pt modelId="{AA62839E-FDE5-4702-BF8A-45AE53436C9E}" type="pres">
      <dgm:prSet presAssocID="{974A242B-F7F1-4372-9777-298BCE338BB9}" presName="parTx" presStyleLbl="alignNode1" presStyleIdx="1" presStyleCnt="3">
        <dgm:presLayoutVars>
          <dgm:chMax val="0"/>
          <dgm:chPref val="0"/>
          <dgm:bulletEnabled val="1"/>
        </dgm:presLayoutVars>
      </dgm:prSet>
      <dgm:spPr/>
    </dgm:pt>
    <dgm:pt modelId="{B05B5E0F-4210-498C-A459-A70DC8017D74}" type="pres">
      <dgm:prSet presAssocID="{974A242B-F7F1-4372-9777-298BCE338BB9}" presName="desTx" presStyleLbl="alignAccFollowNode1" presStyleIdx="1" presStyleCnt="3" custLinFactNeighborY="-13">
        <dgm:presLayoutVars>
          <dgm:bulletEnabled val="1"/>
        </dgm:presLayoutVars>
      </dgm:prSet>
      <dgm:spPr/>
    </dgm:pt>
    <dgm:pt modelId="{F7DE83D1-08EA-48F7-B8D0-8EEAC9137B35}" type="pres">
      <dgm:prSet presAssocID="{A7D53CA2-7ED2-4033-A4EC-1891D0B7F8AB}" presName="space" presStyleCnt="0"/>
      <dgm:spPr/>
    </dgm:pt>
    <dgm:pt modelId="{55FA8B0B-3A45-4061-8E9F-B87D32DC68F2}" type="pres">
      <dgm:prSet presAssocID="{6DA1B000-F892-4EB1-90F9-8F5B82E93F48}" presName="composite" presStyleCnt="0"/>
      <dgm:spPr/>
    </dgm:pt>
    <dgm:pt modelId="{C7127770-F345-4EC0-9C0F-E3228C583368}" type="pres">
      <dgm:prSet presAssocID="{6DA1B000-F892-4EB1-90F9-8F5B82E93F48}" presName="parTx" presStyleLbl="alignNode1" presStyleIdx="2" presStyleCnt="3">
        <dgm:presLayoutVars>
          <dgm:chMax val="0"/>
          <dgm:chPref val="0"/>
          <dgm:bulletEnabled val="1"/>
        </dgm:presLayoutVars>
      </dgm:prSet>
      <dgm:spPr/>
    </dgm:pt>
    <dgm:pt modelId="{9BED1C34-DE12-4915-94B5-4278BA45432F}" type="pres">
      <dgm:prSet presAssocID="{6DA1B000-F892-4EB1-90F9-8F5B82E93F48}" presName="desTx" presStyleLbl="alignAccFollowNode1" presStyleIdx="2" presStyleCnt="3" custLinFactNeighborX="103" custLinFactNeighborY="-246">
        <dgm:presLayoutVars>
          <dgm:bulletEnabled val="1"/>
        </dgm:presLayoutVars>
      </dgm:prSet>
      <dgm:spPr/>
    </dgm:pt>
  </dgm:ptLst>
  <dgm:cxnLst>
    <dgm:cxn modelId="{20FAD005-978C-4D3C-947B-67C89737BB0D}" srcId="{761D8C8C-B58C-441B-BAE9-50DA1DE8AE21}" destId="{17E6204E-05D3-4917-B75C-0E37EEE38BC7}" srcOrd="0" destOrd="0" parTransId="{0E1A21DE-95CA-4ED2-8CE8-661D5972F6B8}" sibTransId="{527C0DF6-7191-443B-BA2C-5B188DA773DB}"/>
    <dgm:cxn modelId="{DA26070A-7AD0-4391-BE38-0F779BAB2C1F}" type="presOf" srcId="{974A242B-F7F1-4372-9777-298BCE338BB9}" destId="{AA62839E-FDE5-4702-BF8A-45AE53436C9E}" srcOrd="0" destOrd="0" presId="urn:microsoft.com/office/officeart/2005/8/layout/hList1"/>
    <dgm:cxn modelId="{C0918C0C-8446-4FCD-9492-5F2AE46D9742}" srcId="{8D6D0BC0-883D-4DDF-B195-C67A37603AC9}" destId="{974A242B-F7F1-4372-9777-298BCE338BB9}" srcOrd="1" destOrd="0" parTransId="{AFEDA400-90BD-4370-98D9-B7EDACC426CA}" sibTransId="{A7D53CA2-7ED2-4033-A4EC-1891D0B7F8AB}"/>
    <dgm:cxn modelId="{80066C10-2473-4A6C-8BF8-1FF523804814}" srcId="{8D6D0BC0-883D-4DDF-B195-C67A37603AC9}" destId="{761D8C8C-B58C-441B-BAE9-50DA1DE8AE21}" srcOrd="0" destOrd="0" parTransId="{6A4D89E3-A164-4B08-A53F-B7494A8DB077}" sibTransId="{E9A9EE21-7E66-4130-B430-F5319B9CAD76}"/>
    <dgm:cxn modelId="{53D95A1C-0DD4-4073-BDAF-A93C3505C4EE}" srcId="{974A242B-F7F1-4372-9777-298BCE338BB9}" destId="{10099121-BA38-4FCA-BCD3-F7C55C3996DB}" srcOrd="0" destOrd="0" parTransId="{524B2A40-263C-4CEE-B48E-AE05C0C781D3}" sibTransId="{2AEDE8E3-E72B-4011-AA9B-143184DE299A}"/>
    <dgm:cxn modelId="{7DFFEF1C-54B6-4D4B-A854-0DDAF03D2F9A}" srcId="{6DA1B000-F892-4EB1-90F9-8F5B82E93F48}" destId="{19A8EAD9-31DE-4205-827D-B3966C23C375}" srcOrd="0" destOrd="0" parTransId="{83F6B3EE-ABA7-4E03-822F-AE6D69EE98D9}" sibTransId="{10FBC14B-EB2E-4CDB-8648-0758CD8D8A2D}"/>
    <dgm:cxn modelId="{3CE7BB1F-0B33-4D87-BE06-40A546FBFD54}" type="presOf" srcId="{8D6D0BC0-883D-4DDF-B195-C67A37603AC9}" destId="{81DB2657-5C36-496D-8DBF-E33ADD274476}" srcOrd="0" destOrd="0" presId="urn:microsoft.com/office/officeart/2005/8/layout/hList1"/>
    <dgm:cxn modelId="{93094536-A150-4E16-8818-83447A73A64C}" srcId="{8D6D0BC0-883D-4DDF-B195-C67A37603AC9}" destId="{6DA1B000-F892-4EB1-90F9-8F5B82E93F48}" srcOrd="2" destOrd="0" parTransId="{9952CA3A-E068-4EA6-AE03-DB7097F82FF8}" sibTransId="{2A715468-F1C4-42C7-8B4C-192D602B079E}"/>
    <dgm:cxn modelId="{ABBC7C37-ED05-4EEE-841F-708B55A695A4}" type="presOf" srcId="{17E6204E-05D3-4917-B75C-0E37EEE38BC7}" destId="{16152815-5A6F-47A3-8F5C-1C6D74E80EA2}" srcOrd="0" destOrd="0" presId="urn:microsoft.com/office/officeart/2005/8/layout/hList1"/>
    <dgm:cxn modelId="{EF073E39-CEEA-4B6E-8690-365C5CC9A4D0}" type="presOf" srcId="{19A8EAD9-31DE-4205-827D-B3966C23C375}" destId="{9BED1C34-DE12-4915-94B5-4278BA45432F}" srcOrd="0" destOrd="0" presId="urn:microsoft.com/office/officeart/2005/8/layout/hList1"/>
    <dgm:cxn modelId="{3675D44A-4CF9-41D1-B88E-F4477CF679E9}" type="presOf" srcId="{761D8C8C-B58C-441B-BAE9-50DA1DE8AE21}" destId="{5281776A-6941-4F86-87E5-90ED8A98B8F9}" srcOrd="0" destOrd="0" presId="urn:microsoft.com/office/officeart/2005/8/layout/hList1"/>
    <dgm:cxn modelId="{11ED9878-3A7C-4CFE-98C5-F62A5374C355}" type="presOf" srcId="{6DA1B000-F892-4EB1-90F9-8F5B82E93F48}" destId="{C7127770-F345-4EC0-9C0F-E3228C583368}" srcOrd="0" destOrd="0" presId="urn:microsoft.com/office/officeart/2005/8/layout/hList1"/>
    <dgm:cxn modelId="{6D8DD6A0-9B5C-4698-B9EA-DB55DB8AE2C1}" type="presOf" srcId="{10099121-BA38-4FCA-BCD3-F7C55C3996DB}" destId="{B05B5E0F-4210-498C-A459-A70DC8017D74}" srcOrd="0" destOrd="0" presId="urn:microsoft.com/office/officeart/2005/8/layout/hList1"/>
    <dgm:cxn modelId="{90A20FC9-11A7-41B1-A3CD-BB36BE7A9204}" type="presParOf" srcId="{81DB2657-5C36-496D-8DBF-E33ADD274476}" destId="{F42BE7DC-BDA5-472C-BD9D-87DBC9E47E09}" srcOrd="0" destOrd="0" presId="urn:microsoft.com/office/officeart/2005/8/layout/hList1"/>
    <dgm:cxn modelId="{249CB810-6868-4257-87C8-D8F01710E40E}" type="presParOf" srcId="{F42BE7DC-BDA5-472C-BD9D-87DBC9E47E09}" destId="{5281776A-6941-4F86-87E5-90ED8A98B8F9}" srcOrd="0" destOrd="0" presId="urn:microsoft.com/office/officeart/2005/8/layout/hList1"/>
    <dgm:cxn modelId="{5AF9A9A6-B0C1-4557-BC13-191A6ECC4D2B}" type="presParOf" srcId="{F42BE7DC-BDA5-472C-BD9D-87DBC9E47E09}" destId="{16152815-5A6F-47A3-8F5C-1C6D74E80EA2}" srcOrd="1" destOrd="0" presId="urn:microsoft.com/office/officeart/2005/8/layout/hList1"/>
    <dgm:cxn modelId="{E4BB0FE4-D0A5-4B7D-8D8F-CB2414CBF8B5}" type="presParOf" srcId="{81DB2657-5C36-496D-8DBF-E33ADD274476}" destId="{4C463699-DF1B-4D05-B43A-AB33A54C4A7B}" srcOrd="1" destOrd="0" presId="urn:microsoft.com/office/officeart/2005/8/layout/hList1"/>
    <dgm:cxn modelId="{98D3643D-01FA-408E-8A36-4A22CD916AC4}" type="presParOf" srcId="{81DB2657-5C36-496D-8DBF-E33ADD274476}" destId="{AF552EAF-45A1-49ED-9A13-9B8A80B7B09C}" srcOrd="2" destOrd="0" presId="urn:microsoft.com/office/officeart/2005/8/layout/hList1"/>
    <dgm:cxn modelId="{E3BED4FB-1A24-419A-B467-51D756B67181}" type="presParOf" srcId="{AF552EAF-45A1-49ED-9A13-9B8A80B7B09C}" destId="{AA62839E-FDE5-4702-BF8A-45AE53436C9E}" srcOrd="0" destOrd="0" presId="urn:microsoft.com/office/officeart/2005/8/layout/hList1"/>
    <dgm:cxn modelId="{FA538037-A34E-4BBC-9309-BA08E8A3EAD7}" type="presParOf" srcId="{AF552EAF-45A1-49ED-9A13-9B8A80B7B09C}" destId="{B05B5E0F-4210-498C-A459-A70DC8017D74}" srcOrd="1" destOrd="0" presId="urn:microsoft.com/office/officeart/2005/8/layout/hList1"/>
    <dgm:cxn modelId="{E88C499C-9516-4AF4-A938-94AB383E5891}" type="presParOf" srcId="{81DB2657-5C36-496D-8DBF-E33ADD274476}" destId="{F7DE83D1-08EA-48F7-B8D0-8EEAC9137B35}" srcOrd="3" destOrd="0" presId="urn:microsoft.com/office/officeart/2005/8/layout/hList1"/>
    <dgm:cxn modelId="{1E11CD3F-A588-4EDF-B69C-F39E3A36388B}" type="presParOf" srcId="{81DB2657-5C36-496D-8DBF-E33ADD274476}" destId="{55FA8B0B-3A45-4061-8E9F-B87D32DC68F2}" srcOrd="4" destOrd="0" presId="urn:microsoft.com/office/officeart/2005/8/layout/hList1"/>
    <dgm:cxn modelId="{877EC492-6203-4F8B-89AD-4C10A19FF50D}" type="presParOf" srcId="{55FA8B0B-3A45-4061-8E9F-B87D32DC68F2}" destId="{C7127770-F345-4EC0-9C0F-E3228C583368}" srcOrd="0" destOrd="0" presId="urn:microsoft.com/office/officeart/2005/8/layout/hList1"/>
    <dgm:cxn modelId="{6E1DFADE-93BF-4278-AC74-458F7175E309}" type="presParOf" srcId="{55FA8B0B-3A45-4061-8E9F-B87D32DC68F2}" destId="{9BED1C34-DE12-4915-94B5-4278BA45432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6D0BC0-883D-4DDF-B195-C67A37603AC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61D8C8C-B58C-441B-BAE9-50DA1DE8AE21}">
      <dgm:prSet phldrT="[Text]"/>
      <dgm:spPr/>
      <dgm:t>
        <a:bodyPr/>
        <a:lstStyle/>
        <a:p>
          <a:r>
            <a:rPr lang="en-US" dirty="0"/>
            <a:t>Community</a:t>
          </a:r>
        </a:p>
      </dgm:t>
    </dgm:pt>
    <dgm:pt modelId="{6A4D89E3-A164-4B08-A53F-B7494A8DB077}" type="parTrans" cxnId="{80066C10-2473-4A6C-8BF8-1FF523804814}">
      <dgm:prSet/>
      <dgm:spPr/>
      <dgm:t>
        <a:bodyPr/>
        <a:lstStyle/>
        <a:p>
          <a:endParaRPr lang="en-US"/>
        </a:p>
      </dgm:t>
    </dgm:pt>
    <dgm:pt modelId="{E9A9EE21-7E66-4130-B430-F5319B9CAD76}" type="sibTrans" cxnId="{80066C10-2473-4A6C-8BF8-1FF523804814}">
      <dgm:prSet/>
      <dgm:spPr/>
      <dgm:t>
        <a:bodyPr/>
        <a:lstStyle/>
        <a:p>
          <a:endParaRPr lang="en-US"/>
        </a:p>
      </dgm:t>
    </dgm:pt>
    <dgm:pt modelId="{D11EEB78-ACC0-41F1-B7A9-8840ADDD4E21}">
      <dgm:prSet phldrT="[Text]"/>
      <dgm:spPr/>
      <dgm:t>
        <a:bodyPr/>
        <a:lstStyle/>
        <a:p>
          <a:pPr rtl="0"/>
          <a:r>
            <a:rPr lang="en-US" dirty="0"/>
            <a:t>Not Ready</a:t>
          </a:r>
        </a:p>
      </dgm:t>
    </dgm:pt>
    <dgm:pt modelId="{B89EC581-5F30-44AA-8BDD-E94E8EE47B52}" type="parTrans" cxnId="{E24D8325-D48A-4FDE-9FE9-425A1A94498C}">
      <dgm:prSet/>
      <dgm:spPr/>
      <dgm:t>
        <a:bodyPr/>
        <a:lstStyle/>
        <a:p>
          <a:endParaRPr lang="en-US"/>
        </a:p>
      </dgm:t>
    </dgm:pt>
    <dgm:pt modelId="{B0A260D1-1033-4455-ACFC-91BE969AA232}" type="sibTrans" cxnId="{E24D8325-D48A-4FDE-9FE9-425A1A94498C}">
      <dgm:prSet/>
      <dgm:spPr/>
      <dgm:t>
        <a:bodyPr/>
        <a:lstStyle/>
        <a:p>
          <a:endParaRPr lang="en-US"/>
        </a:p>
      </dgm:t>
    </dgm:pt>
    <dgm:pt modelId="{974A242B-F7F1-4372-9777-298BCE338BB9}">
      <dgm:prSet phldrT="[Text]"/>
      <dgm:spPr/>
      <dgm:t>
        <a:bodyPr/>
        <a:lstStyle/>
        <a:p>
          <a:r>
            <a:rPr lang="en-US" dirty="0"/>
            <a:t>Clinical/Facilities </a:t>
          </a:r>
        </a:p>
      </dgm:t>
    </dgm:pt>
    <dgm:pt modelId="{AFEDA400-90BD-4370-98D9-B7EDACC426CA}" type="parTrans" cxnId="{C0918C0C-8446-4FCD-9492-5F2AE46D9742}">
      <dgm:prSet/>
      <dgm:spPr/>
      <dgm:t>
        <a:bodyPr/>
        <a:lstStyle/>
        <a:p>
          <a:endParaRPr lang="en-US"/>
        </a:p>
      </dgm:t>
    </dgm:pt>
    <dgm:pt modelId="{A7D53CA2-7ED2-4033-A4EC-1891D0B7F8AB}" type="sibTrans" cxnId="{C0918C0C-8446-4FCD-9492-5F2AE46D9742}">
      <dgm:prSet/>
      <dgm:spPr/>
      <dgm:t>
        <a:bodyPr/>
        <a:lstStyle/>
        <a:p>
          <a:endParaRPr lang="en-US"/>
        </a:p>
      </dgm:t>
    </dgm:pt>
    <dgm:pt modelId="{10099121-BA38-4FCA-BCD3-F7C55C3996DB}">
      <dgm:prSet phldrT="[Text]"/>
      <dgm:spPr/>
      <dgm:t>
        <a:bodyPr/>
        <a:lstStyle/>
        <a:p>
          <a:r>
            <a:rPr lang="en-US" dirty="0"/>
            <a:t>Not Ready</a:t>
          </a:r>
        </a:p>
      </dgm:t>
    </dgm:pt>
    <dgm:pt modelId="{524B2A40-263C-4CEE-B48E-AE05C0C781D3}" type="parTrans" cxnId="{53D95A1C-0DD4-4073-BDAF-A93C3505C4EE}">
      <dgm:prSet/>
      <dgm:spPr/>
      <dgm:t>
        <a:bodyPr/>
        <a:lstStyle/>
        <a:p>
          <a:endParaRPr lang="en-US"/>
        </a:p>
      </dgm:t>
    </dgm:pt>
    <dgm:pt modelId="{2AEDE8E3-E72B-4011-AA9B-143184DE299A}" type="sibTrans" cxnId="{53D95A1C-0DD4-4073-BDAF-A93C3505C4EE}">
      <dgm:prSet/>
      <dgm:spPr/>
      <dgm:t>
        <a:bodyPr/>
        <a:lstStyle/>
        <a:p>
          <a:endParaRPr lang="en-US"/>
        </a:p>
      </dgm:t>
    </dgm:pt>
    <dgm:pt modelId="{6DA1B000-F892-4EB1-90F9-8F5B82E93F48}">
      <dgm:prSet phldrT="[Text]"/>
      <dgm:spPr/>
      <dgm:t>
        <a:bodyPr/>
        <a:lstStyle/>
        <a:p>
          <a:r>
            <a:rPr lang="en-US" dirty="0"/>
            <a:t>Operations</a:t>
          </a:r>
        </a:p>
      </dgm:t>
    </dgm:pt>
    <dgm:pt modelId="{9952CA3A-E068-4EA6-AE03-DB7097F82FF8}" type="parTrans" cxnId="{93094536-A150-4E16-8818-83447A73A64C}">
      <dgm:prSet/>
      <dgm:spPr/>
      <dgm:t>
        <a:bodyPr/>
        <a:lstStyle/>
        <a:p>
          <a:endParaRPr lang="en-US"/>
        </a:p>
      </dgm:t>
    </dgm:pt>
    <dgm:pt modelId="{2A715468-F1C4-42C7-8B4C-192D602B079E}" type="sibTrans" cxnId="{93094536-A150-4E16-8818-83447A73A64C}">
      <dgm:prSet/>
      <dgm:spPr/>
      <dgm:t>
        <a:bodyPr/>
        <a:lstStyle/>
        <a:p>
          <a:endParaRPr lang="en-US"/>
        </a:p>
      </dgm:t>
    </dgm:pt>
    <dgm:pt modelId="{19A8EAD9-31DE-4205-827D-B3966C23C375}">
      <dgm:prSet phldrT="[Text]"/>
      <dgm:spPr/>
      <dgm:t>
        <a:bodyPr/>
        <a:lstStyle/>
        <a:p>
          <a:r>
            <a:rPr lang="en-US" dirty="0">
              <a:solidFill>
                <a:schemeClr val="tx1"/>
              </a:solidFill>
              <a:latin typeface="+mn-lt"/>
              <a:cs typeface="Calibri"/>
            </a:rPr>
            <a:t>Not Ready​</a:t>
          </a:r>
          <a:endParaRPr lang="en-US" dirty="0"/>
        </a:p>
      </dgm:t>
    </dgm:pt>
    <dgm:pt modelId="{83F6B3EE-ABA7-4E03-822F-AE6D69EE98D9}" type="parTrans" cxnId="{7DFFEF1C-54B6-4D4B-A854-0DDAF03D2F9A}">
      <dgm:prSet/>
      <dgm:spPr/>
      <dgm:t>
        <a:bodyPr/>
        <a:lstStyle/>
        <a:p>
          <a:endParaRPr lang="en-US"/>
        </a:p>
      </dgm:t>
    </dgm:pt>
    <dgm:pt modelId="{10FBC14B-EB2E-4CDB-8648-0758CD8D8A2D}" type="sibTrans" cxnId="{7DFFEF1C-54B6-4D4B-A854-0DDAF03D2F9A}">
      <dgm:prSet/>
      <dgm:spPr/>
      <dgm:t>
        <a:bodyPr/>
        <a:lstStyle/>
        <a:p>
          <a:endParaRPr lang="en-US"/>
        </a:p>
      </dgm:t>
    </dgm:pt>
    <dgm:pt modelId="{81DB2657-5C36-496D-8DBF-E33ADD274476}" type="pres">
      <dgm:prSet presAssocID="{8D6D0BC0-883D-4DDF-B195-C67A37603AC9}" presName="Name0" presStyleCnt="0">
        <dgm:presLayoutVars>
          <dgm:dir/>
          <dgm:animLvl val="lvl"/>
          <dgm:resizeHandles val="exact"/>
        </dgm:presLayoutVars>
      </dgm:prSet>
      <dgm:spPr/>
    </dgm:pt>
    <dgm:pt modelId="{F42BE7DC-BDA5-472C-BD9D-87DBC9E47E09}" type="pres">
      <dgm:prSet presAssocID="{761D8C8C-B58C-441B-BAE9-50DA1DE8AE21}" presName="composite" presStyleCnt="0"/>
      <dgm:spPr/>
    </dgm:pt>
    <dgm:pt modelId="{5281776A-6941-4F86-87E5-90ED8A98B8F9}" type="pres">
      <dgm:prSet presAssocID="{761D8C8C-B58C-441B-BAE9-50DA1DE8AE21}" presName="parTx" presStyleLbl="alignNode1" presStyleIdx="0" presStyleCnt="3">
        <dgm:presLayoutVars>
          <dgm:chMax val="0"/>
          <dgm:chPref val="0"/>
          <dgm:bulletEnabled val="1"/>
        </dgm:presLayoutVars>
      </dgm:prSet>
      <dgm:spPr/>
    </dgm:pt>
    <dgm:pt modelId="{16152815-5A6F-47A3-8F5C-1C6D74E80EA2}" type="pres">
      <dgm:prSet presAssocID="{761D8C8C-B58C-441B-BAE9-50DA1DE8AE21}" presName="desTx" presStyleLbl="alignAccFollowNode1" presStyleIdx="0" presStyleCnt="3">
        <dgm:presLayoutVars>
          <dgm:bulletEnabled val="1"/>
        </dgm:presLayoutVars>
      </dgm:prSet>
      <dgm:spPr/>
    </dgm:pt>
    <dgm:pt modelId="{4C463699-DF1B-4D05-B43A-AB33A54C4A7B}" type="pres">
      <dgm:prSet presAssocID="{E9A9EE21-7E66-4130-B430-F5319B9CAD76}" presName="space" presStyleCnt="0"/>
      <dgm:spPr/>
    </dgm:pt>
    <dgm:pt modelId="{AF552EAF-45A1-49ED-9A13-9B8A80B7B09C}" type="pres">
      <dgm:prSet presAssocID="{974A242B-F7F1-4372-9777-298BCE338BB9}" presName="composite" presStyleCnt="0"/>
      <dgm:spPr/>
    </dgm:pt>
    <dgm:pt modelId="{AA62839E-FDE5-4702-BF8A-45AE53436C9E}" type="pres">
      <dgm:prSet presAssocID="{974A242B-F7F1-4372-9777-298BCE338BB9}" presName="parTx" presStyleLbl="alignNode1" presStyleIdx="1" presStyleCnt="3">
        <dgm:presLayoutVars>
          <dgm:chMax val="0"/>
          <dgm:chPref val="0"/>
          <dgm:bulletEnabled val="1"/>
        </dgm:presLayoutVars>
      </dgm:prSet>
      <dgm:spPr/>
    </dgm:pt>
    <dgm:pt modelId="{B05B5E0F-4210-498C-A459-A70DC8017D74}" type="pres">
      <dgm:prSet presAssocID="{974A242B-F7F1-4372-9777-298BCE338BB9}" presName="desTx" presStyleLbl="alignAccFollowNode1" presStyleIdx="1" presStyleCnt="3">
        <dgm:presLayoutVars>
          <dgm:bulletEnabled val="1"/>
        </dgm:presLayoutVars>
      </dgm:prSet>
      <dgm:spPr/>
    </dgm:pt>
    <dgm:pt modelId="{F7DE83D1-08EA-48F7-B8D0-8EEAC9137B35}" type="pres">
      <dgm:prSet presAssocID="{A7D53CA2-7ED2-4033-A4EC-1891D0B7F8AB}" presName="space" presStyleCnt="0"/>
      <dgm:spPr/>
    </dgm:pt>
    <dgm:pt modelId="{55FA8B0B-3A45-4061-8E9F-B87D32DC68F2}" type="pres">
      <dgm:prSet presAssocID="{6DA1B000-F892-4EB1-90F9-8F5B82E93F48}" presName="composite" presStyleCnt="0"/>
      <dgm:spPr/>
    </dgm:pt>
    <dgm:pt modelId="{C7127770-F345-4EC0-9C0F-E3228C583368}" type="pres">
      <dgm:prSet presAssocID="{6DA1B000-F892-4EB1-90F9-8F5B82E93F48}" presName="parTx" presStyleLbl="alignNode1" presStyleIdx="2" presStyleCnt="3">
        <dgm:presLayoutVars>
          <dgm:chMax val="0"/>
          <dgm:chPref val="0"/>
          <dgm:bulletEnabled val="1"/>
        </dgm:presLayoutVars>
      </dgm:prSet>
      <dgm:spPr/>
    </dgm:pt>
    <dgm:pt modelId="{9BED1C34-DE12-4915-94B5-4278BA45432F}" type="pres">
      <dgm:prSet presAssocID="{6DA1B000-F892-4EB1-90F9-8F5B82E93F48}" presName="desTx" presStyleLbl="alignAccFollowNode1" presStyleIdx="2" presStyleCnt="3" custLinFactNeighborX="103" custLinFactNeighborY="-246">
        <dgm:presLayoutVars>
          <dgm:bulletEnabled val="1"/>
        </dgm:presLayoutVars>
      </dgm:prSet>
      <dgm:spPr/>
    </dgm:pt>
  </dgm:ptLst>
  <dgm:cxnLst>
    <dgm:cxn modelId="{DA26070A-7AD0-4391-BE38-0F779BAB2C1F}" type="presOf" srcId="{974A242B-F7F1-4372-9777-298BCE338BB9}" destId="{AA62839E-FDE5-4702-BF8A-45AE53436C9E}" srcOrd="0" destOrd="0" presId="urn:microsoft.com/office/officeart/2005/8/layout/hList1"/>
    <dgm:cxn modelId="{C0918C0C-8446-4FCD-9492-5F2AE46D9742}" srcId="{8D6D0BC0-883D-4DDF-B195-C67A37603AC9}" destId="{974A242B-F7F1-4372-9777-298BCE338BB9}" srcOrd="1" destOrd="0" parTransId="{AFEDA400-90BD-4370-98D9-B7EDACC426CA}" sibTransId="{A7D53CA2-7ED2-4033-A4EC-1891D0B7F8AB}"/>
    <dgm:cxn modelId="{80066C10-2473-4A6C-8BF8-1FF523804814}" srcId="{8D6D0BC0-883D-4DDF-B195-C67A37603AC9}" destId="{761D8C8C-B58C-441B-BAE9-50DA1DE8AE21}" srcOrd="0" destOrd="0" parTransId="{6A4D89E3-A164-4B08-A53F-B7494A8DB077}" sibTransId="{E9A9EE21-7E66-4130-B430-F5319B9CAD76}"/>
    <dgm:cxn modelId="{53D95A1C-0DD4-4073-BDAF-A93C3505C4EE}" srcId="{974A242B-F7F1-4372-9777-298BCE338BB9}" destId="{10099121-BA38-4FCA-BCD3-F7C55C3996DB}" srcOrd="0" destOrd="0" parTransId="{524B2A40-263C-4CEE-B48E-AE05C0C781D3}" sibTransId="{2AEDE8E3-E72B-4011-AA9B-143184DE299A}"/>
    <dgm:cxn modelId="{7DFFEF1C-54B6-4D4B-A854-0DDAF03D2F9A}" srcId="{6DA1B000-F892-4EB1-90F9-8F5B82E93F48}" destId="{19A8EAD9-31DE-4205-827D-B3966C23C375}" srcOrd="0" destOrd="0" parTransId="{83F6B3EE-ABA7-4E03-822F-AE6D69EE98D9}" sibTransId="{10FBC14B-EB2E-4CDB-8648-0758CD8D8A2D}"/>
    <dgm:cxn modelId="{3CE7BB1F-0B33-4D87-BE06-40A546FBFD54}" type="presOf" srcId="{8D6D0BC0-883D-4DDF-B195-C67A37603AC9}" destId="{81DB2657-5C36-496D-8DBF-E33ADD274476}" srcOrd="0" destOrd="0" presId="urn:microsoft.com/office/officeart/2005/8/layout/hList1"/>
    <dgm:cxn modelId="{E24D8325-D48A-4FDE-9FE9-425A1A94498C}" srcId="{761D8C8C-B58C-441B-BAE9-50DA1DE8AE21}" destId="{D11EEB78-ACC0-41F1-B7A9-8840ADDD4E21}" srcOrd="0" destOrd="0" parTransId="{B89EC581-5F30-44AA-8BDD-E94E8EE47B52}" sibTransId="{B0A260D1-1033-4455-ACFC-91BE969AA232}"/>
    <dgm:cxn modelId="{93094536-A150-4E16-8818-83447A73A64C}" srcId="{8D6D0BC0-883D-4DDF-B195-C67A37603AC9}" destId="{6DA1B000-F892-4EB1-90F9-8F5B82E93F48}" srcOrd="2" destOrd="0" parTransId="{9952CA3A-E068-4EA6-AE03-DB7097F82FF8}" sibTransId="{2A715468-F1C4-42C7-8B4C-192D602B079E}"/>
    <dgm:cxn modelId="{EF073E39-CEEA-4B6E-8690-365C5CC9A4D0}" type="presOf" srcId="{19A8EAD9-31DE-4205-827D-B3966C23C375}" destId="{9BED1C34-DE12-4915-94B5-4278BA45432F}" srcOrd="0" destOrd="0" presId="urn:microsoft.com/office/officeart/2005/8/layout/hList1"/>
    <dgm:cxn modelId="{3675D44A-4CF9-41D1-B88E-F4477CF679E9}" type="presOf" srcId="{761D8C8C-B58C-441B-BAE9-50DA1DE8AE21}" destId="{5281776A-6941-4F86-87E5-90ED8A98B8F9}" srcOrd="0" destOrd="0" presId="urn:microsoft.com/office/officeart/2005/8/layout/hList1"/>
    <dgm:cxn modelId="{3B7F9E71-F93C-483E-962D-C9E867EB5AF2}" type="presOf" srcId="{D11EEB78-ACC0-41F1-B7A9-8840ADDD4E21}" destId="{16152815-5A6F-47A3-8F5C-1C6D74E80EA2}" srcOrd="0" destOrd="0" presId="urn:microsoft.com/office/officeart/2005/8/layout/hList1"/>
    <dgm:cxn modelId="{11ED9878-3A7C-4CFE-98C5-F62A5374C355}" type="presOf" srcId="{6DA1B000-F892-4EB1-90F9-8F5B82E93F48}" destId="{C7127770-F345-4EC0-9C0F-E3228C583368}" srcOrd="0" destOrd="0" presId="urn:microsoft.com/office/officeart/2005/8/layout/hList1"/>
    <dgm:cxn modelId="{6D8DD6A0-9B5C-4698-B9EA-DB55DB8AE2C1}" type="presOf" srcId="{10099121-BA38-4FCA-BCD3-F7C55C3996DB}" destId="{B05B5E0F-4210-498C-A459-A70DC8017D74}" srcOrd="0" destOrd="0" presId="urn:microsoft.com/office/officeart/2005/8/layout/hList1"/>
    <dgm:cxn modelId="{90A20FC9-11A7-41B1-A3CD-BB36BE7A9204}" type="presParOf" srcId="{81DB2657-5C36-496D-8DBF-E33ADD274476}" destId="{F42BE7DC-BDA5-472C-BD9D-87DBC9E47E09}" srcOrd="0" destOrd="0" presId="urn:microsoft.com/office/officeart/2005/8/layout/hList1"/>
    <dgm:cxn modelId="{249CB810-6868-4257-87C8-D8F01710E40E}" type="presParOf" srcId="{F42BE7DC-BDA5-472C-BD9D-87DBC9E47E09}" destId="{5281776A-6941-4F86-87E5-90ED8A98B8F9}" srcOrd="0" destOrd="0" presId="urn:microsoft.com/office/officeart/2005/8/layout/hList1"/>
    <dgm:cxn modelId="{5AF9A9A6-B0C1-4557-BC13-191A6ECC4D2B}" type="presParOf" srcId="{F42BE7DC-BDA5-472C-BD9D-87DBC9E47E09}" destId="{16152815-5A6F-47A3-8F5C-1C6D74E80EA2}" srcOrd="1" destOrd="0" presId="urn:microsoft.com/office/officeart/2005/8/layout/hList1"/>
    <dgm:cxn modelId="{E4BB0FE4-D0A5-4B7D-8D8F-CB2414CBF8B5}" type="presParOf" srcId="{81DB2657-5C36-496D-8DBF-E33ADD274476}" destId="{4C463699-DF1B-4D05-B43A-AB33A54C4A7B}" srcOrd="1" destOrd="0" presId="urn:microsoft.com/office/officeart/2005/8/layout/hList1"/>
    <dgm:cxn modelId="{98D3643D-01FA-408E-8A36-4A22CD916AC4}" type="presParOf" srcId="{81DB2657-5C36-496D-8DBF-E33ADD274476}" destId="{AF552EAF-45A1-49ED-9A13-9B8A80B7B09C}" srcOrd="2" destOrd="0" presId="urn:microsoft.com/office/officeart/2005/8/layout/hList1"/>
    <dgm:cxn modelId="{E3BED4FB-1A24-419A-B467-51D756B67181}" type="presParOf" srcId="{AF552EAF-45A1-49ED-9A13-9B8A80B7B09C}" destId="{AA62839E-FDE5-4702-BF8A-45AE53436C9E}" srcOrd="0" destOrd="0" presId="urn:microsoft.com/office/officeart/2005/8/layout/hList1"/>
    <dgm:cxn modelId="{FA538037-A34E-4BBC-9309-BA08E8A3EAD7}" type="presParOf" srcId="{AF552EAF-45A1-49ED-9A13-9B8A80B7B09C}" destId="{B05B5E0F-4210-498C-A459-A70DC8017D74}" srcOrd="1" destOrd="0" presId="urn:microsoft.com/office/officeart/2005/8/layout/hList1"/>
    <dgm:cxn modelId="{E88C499C-9516-4AF4-A938-94AB383E5891}" type="presParOf" srcId="{81DB2657-5C36-496D-8DBF-E33ADD274476}" destId="{F7DE83D1-08EA-48F7-B8D0-8EEAC9137B35}" srcOrd="3" destOrd="0" presId="urn:microsoft.com/office/officeart/2005/8/layout/hList1"/>
    <dgm:cxn modelId="{1E11CD3F-A588-4EDF-B69C-F39E3A36388B}" type="presParOf" srcId="{81DB2657-5C36-496D-8DBF-E33ADD274476}" destId="{55FA8B0B-3A45-4061-8E9F-B87D32DC68F2}" srcOrd="4" destOrd="0" presId="urn:microsoft.com/office/officeart/2005/8/layout/hList1"/>
    <dgm:cxn modelId="{877EC492-6203-4F8B-89AD-4C10A19FF50D}" type="presParOf" srcId="{55FA8B0B-3A45-4061-8E9F-B87D32DC68F2}" destId="{C7127770-F345-4EC0-9C0F-E3228C583368}" srcOrd="0" destOrd="0" presId="urn:microsoft.com/office/officeart/2005/8/layout/hList1"/>
    <dgm:cxn modelId="{6E1DFADE-93BF-4278-AC74-458F7175E309}" type="presParOf" srcId="{55FA8B0B-3A45-4061-8E9F-B87D32DC68F2}" destId="{9BED1C34-DE12-4915-94B5-4278BA45432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6D0BC0-883D-4DDF-B195-C67A37603AC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61D8C8C-B58C-441B-BAE9-50DA1DE8AE21}">
      <dgm:prSet phldrT="[Text]"/>
      <dgm:spPr/>
      <dgm:t>
        <a:bodyPr/>
        <a:lstStyle/>
        <a:p>
          <a:r>
            <a:rPr lang="en-US" dirty="0"/>
            <a:t>Community</a:t>
          </a:r>
        </a:p>
      </dgm:t>
    </dgm:pt>
    <dgm:pt modelId="{6A4D89E3-A164-4B08-A53F-B7494A8DB077}" type="parTrans" cxnId="{80066C10-2473-4A6C-8BF8-1FF523804814}">
      <dgm:prSet/>
      <dgm:spPr/>
      <dgm:t>
        <a:bodyPr/>
        <a:lstStyle/>
        <a:p>
          <a:endParaRPr lang="en-US"/>
        </a:p>
      </dgm:t>
    </dgm:pt>
    <dgm:pt modelId="{E9A9EE21-7E66-4130-B430-F5319B9CAD76}" type="sibTrans" cxnId="{80066C10-2473-4A6C-8BF8-1FF523804814}">
      <dgm:prSet/>
      <dgm:spPr/>
      <dgm:t>
        <a:bodyPr/>
        <a:lstStyle/>
        <a:p>
          <a:endParaRPr lang="en-US"/>
        </a:p>
      </dgm:t>
    </dgm:pt>
    <dgm:pt modelId="{D11EEB78-ACC0-41F1-B7A9-8840ADDD4E21}">
      <dgm:prSet phldrT="[Text]"/>
      <dgm:spPr/>
      <dgm:t>
        <a:bodyPr/>
        <a:lstStyle/>
        <a:p>
          <a:r>
            <a:rPr lang="en-US" dirty="0"/>
            <a:t>None</a:t>
          </a:r>
        </a:p>
      </dgm:t>
    </dgm:pt>
    <dgm:pt modelId="{B89EC581-5F30-44AA-8BDD-E94E8EE47B52}" type="parTrans" cxnId="{E24D8325-D48A-4FDE-9FE9-425A1A94498C}">
      <dgm:prSet/>
      <dgm:spPr/>
      <dgm:t>
        <a:bodyPr/>
        <a:lstStyle/>
        <a:p>
          <a:endParaRPr lang="en-US"/>
        </a:p>
      </dgm:t>
    </dgm:pt>
    <dgm:pt modelId="{B0A260D1-1033-4455-ACFC-91BE969AA232}" type="sibTrans" cxnId="{E24D8325-D48A-4FDE-9FE9-425A1A94498C}">
      <dgm:prSet/>
      <dgm:spPr/>
      <dgm:t>
        <a:bodyPr/>
        <a:lstStyle/>
        <a:p>
          <a:endParaRPr lang="en-US"/>
        </a:p>
      </dgm:t>
    </dgm:pt>
    <dgm:pt modelId="{974A242B-F7F1-4372-9777-298BCE338BB9}">
      <dgm:prSet phldrT="[Text]"/>
      <dgm:spPr/>
      <dgm:t>
        <a:bodyPr/>
        <a:lstStyle/>
        <a:p>
          <a:r>
            <a:rPr lang="en-US" dirty="0"/>
            <a:t>Clinical/Facilities </a:t>
          </a:r>
        </a:p>
      </dgm:t>
    </dgm:pt>
    <dgm:pt modelId="{AFEDA400-90BD-4370-98D9-B7EDACC426CA}" type="parTrans" cxnId="{C0918C0C-8446-4FCD-9492-5F2AE46D9742}">
      <dgm:prSet/>
      <dgm:spPr/>
      <dgm:t>
        <a:bodyPr/>
        <a:lstStyle/>
        <a:p>
          <a:endParaRPr lang="en-US"/>
        </a:p>
      </dgm:t>
    </dgm:pt>
    <dgm:pt modelId="{A7D53CA2-7ED2-4033-A4EC-1891D0B7F8AB}" type="sibTrans" cxnId="{C0918C0C-8446-4FCD-9492-5F2AE46D9742}">
      <dgm:prSet/>
      <dgm:spPr/>
      <dgm:t>
        <a:bodyPr/>
        <a:lstStyle/>
        <a:p>
          <a:endParaRPr lang="en-US"/>
        </a:p>
      </dgm:t>
    </dgm:pt>
    <dgm:pt modelId="{10099121-BA38-4FCA-BCD3-F7C55C3996DB}">
      <dgm:prSet phldrT="[Text]"/>
      <dgm:spPr/>
      <dgm:t>
        <a:bodyPr/>
        <a:lstStyle/>
        <a:p>
          <a:r>
            <a:rPr lang="en-US" dirty="0"/>
            <a:t>Language Interpretation &amp; Translation Solution</a:t>
          </a:r>
        </a:p>
      </dgm:t>
    </dgm:pt>
    <dgm:pt modelId="{524B2A40-263C-4CEE-B48E-AE05C0C781D3}" type="parTrans" cxnId="{53D95A1C-0DD4-4073-BDAF-A93C3505C4EE}">
      <dgm:prSet/>
      <dgm:spPr/>
      <dgm:t>
        <a:bodyPr/>
        <a:lstStyle/>
        <a:p>
          <a:endParaRPr lang="en-US"/>
        </a:p>
      </dgm:t>
    </dgm:pt>
    <dgm:pt modelId="{2AEDE8E3-E72B-4011-AA9B-143184DE299A}" type="sibTrans" cxnId="{53D95A1C-0DD4-4073-BDAF-A93C3505C4EE}">
      <dgm:prSet/>
      <dgm:spPr/>
      <dgm:t>
        <a:bodyPr/>
        <a:lstStyle/>
        <a:p>
          <a:endParaRPr lang="en-US"/>
        </a:p>
      </dgm:t>
    </dgm:pt>
    <dgm:pt modelId="{6DA1B000-F892-4EB1-90F9-8F5B82E93F48}">
      <dgm:prSet phldrT="[Text]"/>
      <dgm:spPr/>
      <dgm:t>
        <a:bodyPr/>
        <a:lstStyle/>
        <a:p>
          <a:r>
            <a:rPr lang="en-US" dirty="0"/>
            <a:t>Operations</a:t>
          </a:r>
        </a:p>
      </dgm:t>
    </dgm:pt>
    <dgm:pt modelId="{9952CA3A-E068-4EA6-AE03-DB7097F82FF8}" type="parTrans" cxnId="{93094536-A150-4E16-8818-83447A73A64C}">
      <dgm:prSet/>
      <dgm:spPr/>
      <dgm:t>
        <a:bodyPr/>
        <a:lstStyle/>
        <a:p>
          <a:endParaRPr lang="en-US"/>
        </a:p>
      </dgm:t>
    </dgm:pt>
    <dgm:pt modelId="{2A715468-F1C4-42C7-8B4C-192D602B079E}" type="sibTrans" cxnId="{93094536-A150-4E16-8818-83447A73A64C}">
      <dgm:prSet/>
      <dgm:spPr/>
      <dgm:t>
        <a:bodyPr/>
        <a:lstStyle/>
        <a:p>
          <a:endParaRPr lang="en-US"/>
        </a:p>
      </dgm:t>
    </dgm:pt>
    <dgm:pt modelId="{19A8EAD9-31DE-4205-827D-B3966C23C375}">
      <dgm:prSet phldrT="[Text]" custT="1"/>
      <dgm:spPr>
        <a:blipFill rotWithShape="0">
          <a:blip xmlns:r="http://schemas.openxmlformats.org/officeDocument/2006/relationships" r:embed="rId1"/>
          <a:srcRect/>
          <a:stretch>
            <a:fillRect l="-17000" r="-17000"/>
          </a:stretch>
        </a:blipFill>
      </dgm:spPr>
      <dgm:t>
        <a:bodyPr/>
        <a:lstStyle/>
        <a:p>
          <a:pPr rtl="0"/>
          <a:r>
            <a:rPr lang="en-US" sz="1500" dirty="0">
              <a:solidFill>
                <a:schemeClr val="tx1"/>
              </a:solidFill>
              <a:latin typeface="+mn-lt"/>
              <a:cs typeface="Calibri"/>
            </a:rPr>
            <a:t>  </a:t>
          </a:r>
          <a:r>
            <a:rPr lang="en-US" sz="1700" dirty="0">
              <a:solidFill>
                <a:schemeClr val="tx1"/>
              </a:solidFill>
              <a:latin typeface="+mn-lt"/>
              <a:cs typeface="Calibri"/>
            </a:rPr>
            <a:t>Gartner Consulting Services</a:t>
          </a:r>
        </a:p>
      </dgm:t>
    </dgm:pt>
    <dgm:pt modelId="{83F6B3EE-ABA7-4E03-822F-AE6D69EE98D9}" type="parTrans" cxnId="{7DFFEF1C-54B6-4D4B-A854-0DDAF03D2F9A}">
      <dgm:prSet/>
      <dgm:spPr/>
      <dgm:t>
        <a:bodyPr/>
        <a:lstStyle/>
        <a:p>
          <a:endParaRPr lang="en-US"/>
        </a:p>
      </dgm:t>
    </dgm:pt>
    <dgm:pt modelId="{10FBC14B-EB2E-4CDB-8648-0758CD8D8A2D}" type="sibTrans" cxnId="{7DFFEF1C-54B6-4D4B-A854-0DDAF03D2F9A}">
      <dgm:prSet/>
      <dgm:spPr/>
      <dgm:t>
        <a:bodyPr/>
        <a:lstStyle/>
        <a:p>
          <a:endParaRPr lang="en-US"/>
        </a:p>
      </dgm:t>
    </dgm:pt>
    <dgm:pt modelId="{DC50CF7E-575B-4D8E-9AC1-5D2C714E0F7F}">
      <dgm:prSet/>
      <dgm:spPr/>
      <dgm:t>
        <a:bodyPr/>
        <a:lstStyle/>
        <a:p>
          <a:r>
            <a:rPr lang="en-US" dirty="0"/>
            <a:t>Facilities Clocks &amp; Badges Replacement</a:t>
          </a:r>
        </a:p>
      </dgm:t>
    </dgm:pt>
    <dgm:pt modelId="{5A0E91BD-D18B-46C2-A725-375DCC6483C6}" type="parTrans" cxnId="{EDFFDE60-F865-45A0-9B06-C27C7CE3DBDA}">
      <dgm:prSet/>
      <dgm:spPr/>
      <dgm:t>
        <a:bodyPr/>
        <a:lstStyle/>
        <a:p>
          <a:endParaRPr lang="en-US"/>
        </a:p>
      </dgm:t>
    </dgm:pt>
    <dgm:pt modelId="{8ACFDDE9-5250-46F6-8865-4762EF10CCFC}" type="sibTrans" cxnId="{EDFFDE60-F865-45A0-9B06-C27C7CE3DBDA}">
      <dgm:prSet/>
      <dgm:spPr/>
      <dgm:t>
        <a:bodyPr/>
        <a:lstStyle/>
        <a:p>
          <a:endParaRPr lang="en-US"/>
        </a:p>
      </dgm:t>
    </dgm:pt>
    <dgm:pt modelId="{675E5D12-751C-48CF-88EB-89767FD27251}">
      <dgm:prSet/>
      <dgm:spPr/>
      <dgm:t>
        <a:bodyPr/>
        <a:lstStyle/>
        <a:p>
          <a:r>
            <a:rPr lang="fr-FR" dirty="0"/>
            <a:t>UKG Dimensions/Pro Migration &amp; Implementation</a:t>
          </a:r>
          <a:endParaRPr lang="en-US" dirty="0"/>
        </a:p>
      </dgm:t>
    </dgm:pt>
    <dgm:pt modelId="{86ABA374-431E-43B6-8A69-438D07EBE78E}" type="parTrans" cxnId="{8FABF128-9401-408F-A730-E02E824FEF06}">
      <dgm:prSet/>
      <dgm:spPr/>
      <dgm:t>
        <a:bodyPr/>
        <a:lstStyle/>
        <a:p>
          <a:endParaRPr lang="en-US"/>
        </a:p>
      </dgm:t>
    </dgm:pt>
    <dgm:pt modelId="{5B71A7B5-6DBE-4EDA-A510-903EE3FC1693}" type="sibTrans" cxnId="{8FABF128-9401-408F-A730-E02E824FEF06}">
      <dgm:prSet/>
      <dgm:spPr/>
      <dgm:t>
        <a:bodyPr/>
        <a:lstStyle/>
        <a:p>
          <a:endParaRPr lang="en-US"/>
        </a:p>
      </dgm:t>
    </dgm:pt>
    <dgm:pt modelId="{37FF8CCA-4CD8-4092-BBDC-7274047466C7}">
      <dgm:prSet/>
      <dgm:spPr/>
      <dgm:t>
        <a:bodyPr/>
        <a:lstStyle/>
        <a:p>
          <a:r>
            <a:rPr lang="en-US" dirty="0"/>
            <a:t>Patient ID Armband Integrated Solution</a:t>
          </a:r>
        </a:p>
      </dgm:t>
    </dgm:pt>
    <dgm:pt modelId="{A36DAF06-D3C6-4E19-8F22-17C5CBFADDC5}" type="parTrans" cxnId="{29DF47C7-5EC8-4F65-82B0-41DABABBA852}">
      <dgm:prSet/>
      <dgm:spPr/>
      <dgm:t>
        <a:bodyPr/>
        <a:lstStyle/>
        <a:p>
          <a:endParaRPr lang="en-US"/>
        </a:p>
      </dgm:t>
    </dgm:pt>
    <dgm:pt modelId="{A5562448-9A20-439D-B409-844703CF2B79}" type="sibTrans" cxnId="{29DF47C7-5EC8-4F65-82B0-41DABABBA852}">
      <dgm:prSet/>
      <dgm:spPr/>
      <dgm:t>
        <a:bodyPr/>
        <a:lstStyle/>
        <a:p>
          <a:endParaRPr lang="en-US"/>
        </a:p>
      </dgm:t>
    </dgm:pt>
    <dgm:pt modelId="{B5044FBC-1D39-414D-9D5A-4EFFA8D3AEFA}">
      <dgm:prSet/>
      <dgm:spPr/>
      <dgm:t>
        <a:bodyPr/>
        <a:lstStyle/>
        <a:p>
          <a:r>
            <a:rPr lang="en-US" dirty="0"/>
            <a:t>ePrescribe Discharge Medication Billing</a:t>
          </a:r>
        </a:p>
      </dgm:t>
    </dgm:pt>
    <dgm:pt modelId="{417E6DF2-2E4F-43BD-AD78-22CD9D956B5A}" type="parTrans" cxnId="{233FD4F3-23E7-4E18-9883-1084C388DEC5}">
      <dgm:prSet/>
      <dgm:spPr/>
      <dgm:t>
        <a:bodyPr/>
        <a:lstStyle/>
        <a:p>
          <a:endParaRPr lang="en-US"/>
        </a:p>
      </dgm:t>
    </dgm:pt>
    <dgm:pt modelId="{9694F425-BF20-4FF1-A6FA-BF03FC734A58}" type="sibTrans" cxnId="{233FD4F3-23E7-4E18-9883-1084C388DEC5}">
      <dgm:prSet/>
      <dgm:spPr/>
      <dgm:t>
        <a:bodyPr/>
        <a:lstStyle/>
        <a:p>
          <a:endParaRPr lang="en-US"/>
        </a:p>
      </dgm:t>
    </dgm:pt>
    <dgm:pt modelId="{4B72F7CD-57E4-4850-99A8-313DB8E706AC}">
      <dgm:prSet phldrT="[Text]" custT="1"/>
      <dgm:spPr/>
      <dgm:t>
        <a:bodyPr/>
        <a:lstStyle/>
        <a:p>
          <a:pPr rtl="0"/>
          <a:r>
            <a:rPr lang="en-US" sz="1700" dirty="0">
              <a:solidFill>
                <a:schemeClr val="tx1"/>
              </a:solidFill>
              <a:latin typeface="+mn-lt"/>
              <a:cs typeface="Calibri"/>
            </a:rPr>
            <a:t> EDCC Integration /</a:t>
          </a:r>
        </a:p>
      </dgm:t>
    </dgm:pt>
    <dgm:pt modelId="{6BC647B9-FBE8-405C-A539-7A9B31BCE3E2}" type="parTrans" cxnId="{6C6033A9-E951-467A-832D-38055DA11AAE}">
      <dgm:prSet/>
      <dgm:spPr/>
      <dgm:t>
        <a:bodyPr/>
        <a:lstStyle/>
        <a:p>
          <a:endParaRPr lang="en-US"/>
        </a:p>
      </dgm:t>
    </dgm:pt>
    <dgm:pt modelId="{A47332B9-9443-4E1F-BAC7-E007562929E5}" type="sibTrans" cxnId="{6C6033A9-E951-467A-832D-38055DA11AAE}">
      <dgm:prSet/>
      <dgm:spPr/>
      <dgm:t>
        <a:bodyPr/>
        <a:lstStyle/>
        <a:p>
          <a:endParaRPr lang="en-US"/>
        </a:p>
      </dgm:t>
    </dgm:pt>
    <dgm:pt modelId="{F6E595F6-56DC-47E0-9450-D15913B2850E}">
      <dgm:prSet phldrT="[Text]" custT="1"/>
      <dgm:spPr/>
      <dgm:t>
        <a:bodyPr/>
        <a:lstStyle/>
        <a:p>
          <a:pPr rtl="0"/>
          <a:endParaRPr lang="en-US" sz="1700" dirty="0">
            <a:solidFill>
              <a:schemeClr val="tx1"/>
            </a:solidFill>
            <a:latin typeface="+mn-lt"/>
            <a:cs typeface="Calibri"/>
          </a:endParaRPr>
        </a:p>
      </dgm:t>
    </dgm:pt>
    <dgm:pt modelId="{3A5CE6C2-667E-4BA6-A9A9-9A96DFEA054A}" type="parTrans" cxnId="{7E2A3BFF-1804-4BE7-AD9F-83C990A3C0DA}">
      <dgm:prSet/>
      <dgm:spPr/>
      <dgm:t>
        <a:bodyPr/>
        <a:lstStyle/>
        <a:p>
          <a:endParaRPr lang="en-US"/>
        </a:p>
      </dgm:t>
    </dgm:pt>
    <dgm:pt modelId="{4850877B-EFA8-45BD-B8F1-5192904B0FBC}" type="sibTrans" cxnId="{7E2A3BFF-1804-4BE7-AD9F-83C990A3C0DA}">
      <dgm:prSet/>
      <dgm:spPr/>
      <dgm:t>
        <a:bodyPr/>
        <a:lstStyle/>
        <a:p>
          <a:endParaRPr lang="en-US"/>
        </a:p>
      </dgm:t>
    </dgm:pt>
    <dgm:pt modelId="{339900BF-DBB1-4582-A7E6-690513F345A6}">
      <dgm:prSet phldrT="[Text]" custT="1"/>
      <dgm:spPr/>
      <dgm:t>
        <a:bodyPr/>
        <a:lstStyle/>
        <a:p>
          <a:pPr rtl="0"/>
          <a:r>
            <a:rPr lang="en-US" sz="1700" dirty="0">
              <a:solidFill>
                <a:schemeClr val="tx1"/>
              </a:solidFill>
              <a:latin typeface="+mn-lt"/>
              <a:cs typeface="Calibri"/>
            </a:rPr>
            <a:t> Smartchart Network</a:t>
          </a:r>
        </a:p>
      </dgm:t>
    </dgm:pt>
    <dgm:pt modelId="{C6398087-D216-4284-90B6-4D28515FD7F2}" type="parTrans" cxnId="{8EA8E1FC-F01D-447D-BF6A-9826F0B4973B}">
      <dgm:prSet/>
      <dgm:spPr/>
      <dgm:t>
        <a:bodyPr/>
        <a:lstStyle/>
        <a:p>
          <a:endParaRPr lang="en-US"/>
        </a:p>
      </dgm:t>
    </dgm:pt>
    <dgm:pt modelId="{A2B6E0A7-A6F1-433B-AD8A-AE0A83129B0D}" type="sibTrans" cxnId="{8EA8E1FC-F01D-447D-BF6A-9826F0B4973B}">
      <dgm:prSet/>
      <dgm:spPr/>
      <dgm:t>
        <a:bodyPr/>
        <a:lstStyle/>
        <a:p>
          <a:endParaRPr lang="en-US"/>
        </a:p>
      </dgm:t>
    </dgm:pt>
    <dgm:pt modelId="{81DB2657-5C36-496D-8DBF-E33ADD274476}" type="pres">
      <dgm:prSet presAssocID="{8D6D0BC0-883D-4DDF-B195-C67A37603AC9}" presName="Name0" presStyleCnt="0">
        <dgm:presLayoutVars>
          <dgm:dir/>
          <dgm:animLvl val="lvl"/>
          <dgm:resizeHandles val="exact"/>
        </dgm:presLayoutVars>
      </dgm:prSet>
      <dgm:spPr/>
    </dgm:pt>
    <dgm:pt modelId="{F42BE7DC-BDA5-472C-BD9D-87DBC9E47E09}" type="pres">
      <dgm:prSet presAssocID="{761D8C8C-B58C-441B-BAE9-50DA1DE8AE21}" presName="composite" presStyleCnt="0"/>
      <dgm:spPr/>
    </dgm:pt>
    <dgm:pt modelId="{5281776A-6941-4F86-87E5-90ED8A98B8F9}" type="pres">
      <dgm:prSet presAssocID="{761D8C8C-B58C-441B-BAE9-50DA1DE8AE21}" presName="parTx" presStyleLbl="alignNode1" presStyleIdx="0" presStyleCnt="3">
        <dgm:presLayoutVars>
          <dgm:chMax val="0"/>
          <dgm:chPref val="0"/>
          <dgm:bulletEnabled val="1"/>
        </dgm:presLayoutVars>
      </dgm:prSet>
      <dgm:spPr/>
    </dgm:pt>
    <dgm:pt modelId="{16152815-5A6F-47A3-8F5C-1C6D74E80EA2}" type="pres">
      <dgm:prSet presAssocID="{761D8C8C-B58C-441B-BAE9-50DA1DE8AE21}" presName="desTx" presStyleLbl="alignAccFollowNode1" presStyleIdx="0" presStyleCnt="3">
        <dgm:presLayoutVars>
          <dgm:bulletEnabled val="1"/>
        </dgm:presLayoutVars>
      </dgm:prSet>
      <dgm:spPr/>
    </dgm:pt>
    <dgm:pt modelId="{4C463699-DF1B-4D05-B43A-AB33A54C4A7B}" type="pres">
      <dgm:prSet presAssocID="{E9A9EE21-7E66-4130-B430-F5319B9CAD76}" presName="space" presStyleCnt="0"/>
      <dgm:spPr/>
    </dgm:pt>
    <dgm:pt modelId="{AF552EAF-45A1-49ED-9A13-9B8A80B7B09C}" type="pres">
      <dgm:prSet presAssocID="{974A242B-F7F1-4372-9777-298BCE338BB9}" presName="composite" presStyleCnt="0"/>
      <dgm:spPr/>
    </dgm:pt>
    <dgm:pt modelId="{AA62839E-FDE5-4702-BF8A-45AE53436C9E}" type="pres">
      <dgm:prSet presAssocID="{974A242B-F7F1-4372-9777-298BCE338BB9}" presName="parTx" presStyleLbl="alignNode1" presStyleIdx="1" presStyleCnt="3">
        <dgm:presLayoutVars>
          <dgm:chMax val="0"/>
          <dgm:chPref val="0"/>
          <dgm:bulletEnabled val="1"/>
        </dgm:presLayoutVars>
      </dgm:prSet>
      <dgm:spPr/>
    </dgm:pt>
    <dgm:pt modelId="{B05B5E0F-4210-498C-A459-A70DC8017D74}" type="pres">
      <dgm:prSet presAssocID="{974A242B-F7F1-4372-9777-298BCE338BB9}" presName="desTx" presStyleLbl="alignAccFollowNode1" presStyleIdx="1" presStyleCnt="3">
        <dgm:presLayoutVars>
          <dgm:bulletEnabled val="1"/>
        </dgm:presLayoutVars>
      </dgm:prSet>
      <dgm:spPr/>
    </dgm:pt>
    <dgm:pt modelId="{F7DE83D1-08EA-48F7-B8D0-8EEAC9137B35}" type="pres">
      <dgm:prSet presAssocID="{A7D53CA2-7ED2-4033-A4EC-1891D0B7F8AB}" presName="space" presStyleCnt="0"/>
      <dgm:spPr/>
    </dgm:pt>
    <dgm:pt modelId="{55FA8B0B-3A45-4061-8E9F-B87D32DC68F2}" type="pres">
      <dgm:prSet presAssocID="{6DA1B000-F892-4EB1-90F9-8F5B82E93F48}" presName="composite" presStyleCnt="0"/>
      <dgm:spPr/>
    </dgm:pt>
    <dgm:pt modelId="{C7127770-F345-4EC0-9C0F-E3228C583368}" type="pres">
      <dgm:prSet presAssocID="{6DA1B000-F892-4EB1-90F9-8F5B82E93F48}" presName="parTx" presStyleLbl="alignNode1" presStyleIdx="2" presStyleCnt="3">
        <dgm:presLayoutVars>
          <dgm:chMax val="0"/>
          <dgm:chPref val="0"/>
          <dgm:bulletEnabled val="1"/>
        </dgm:presLayoutVars>
      </dgm:prSet>
      <dgm:spPr/>
    </dgm:pt>
    <dgm:pt modelId="{9BED1C34-DE12-4915-94B5-4278BA45432F}" type="pres">
      <dgm:prSet presAssocID="{6DA1B000-F892-4EB1-90F9-8F5B82E93F48}" presName="desTx" presStyleLbl="alignAccFollowNode1" presStyleIdx="2" presStyleCnt="3" custLinFactNeighborX="103" custLinFactNeighborY="-246">
        <dgm:presLayoutVars>
          <dgm:bulletEnabled val="1"/>
        </dgm:presLayoutVars>
      </dgm:prSet>
      <dgm:spPr/>
    </dgm:pt>
  </dgm:ptLst>
  <dgm:cxnLst>
    <dgm:cxn modelId="{4C3B8B07-9098-46F3-9937-42DF8DB8ECA6}" type="presOf" srcId="{D11EEB78-ACC0-41F1-B7A9-8840ADDD4E21}" destId="{16152815-5A6F-47A3-8F5C-1C6D74E80EA2}" srcOrd="0" destOrd="0" presId="urn:microsoft.com/office/officeart/2005/8/layout/hList1"/>
    <dgm:cxn modelId="{A1719208-D79B-4F33-ACDF-81D7FDD0D1FD}" type="presOf" srcId="{675E5D12-751C-48CF-88EB-89767FD27251}" destId="{B05B5E0F-4210-498C-A459-A70DC8017D74}" srcOrd="0" destOrd="2" presId="urn:microsoft.com/office/officeart/2005/8/layout/hList1"/>
    <dgm:cxn modelId="{C0918C0C-8446-4FCD-9492-5F2AE46D9742}" srcId="{8D6D0BC0-883D-4DDF-B195-C67A37603AC9}" destId="{974A242B-F7F1-4372-9777-298BCE338BB9}" srcOrd="1" destOrd="0" parTransId="{AFEDA400-90BD-4370-98D9-B7EDACC426CA}" sibTransId="{A7D53CA2-7ED2-4033-A4EC-1891D0B7F8AB}"/>
    <dgm:cxn modelId="{80066C10-2473-4A6C-8BF8-1FF523804814}" srcId="{8D6D0BC0-883D-4DDF-B195-C67A37603AC9}" destId="{761D8C8C-B58C-441B-BAE9-50DA1DE8AE21}" srcOrd="0" destOrd="0" parTransId="{6A4D89E3-A164-4B08-A53F-B7494A8DB077}" sibTransId="{E9A9EE21-7E66-4130-B430-F5319B9CAD76}"/>
    <dgm:cxn modelId="{53D95A1C-0DD4-4073-BDAF-A93C3505C4EE}" srcId="{974A242B-F7F1-4372-9777-298BCE338BB9}" destId="{10099121-BA38-4FCA-BCD3-F7C55C3996DB}" srcOrd="0" destOrd="0" parTransId="{524B2A40-263C-4CEE-B48E-AE05C0C781D3}" sibTransId="{2AEDE8E3-E72B-4011-AA9B-143184DE299A}"/>
    <dgm:cxn modelId="{7DFFEF1C-54B6-4D4B-A854-0DDAF03D2F9A}" srcId="{6DA1B000-F892-4EB1-90F9-8F5B82E93F48}" destId="{19A8EAD9-31DE-4205-827D-B3966C23C375}" srcOrd="0" destOrd="0" parTransId="{83F6B3EE-ABA7-4E03-822F-AE6D69EE98D9}" sibTransId="{10FBC14B-EB2E-4CDB-8648-0758CD8D8A2D}"/>
    <dgm:cxn modelId="{3CE7BB1F-0B33-4D87-BE06-40A546FBFD54}" type="presOf" srcId="{8D6D0BC0-883D-4DDF-B195-C67A37603AC9}" destId="{81DB2657-5C36-496D-8DBF-E33ADD274476}" srcOrd="0" destOrd="0" presId="urn:microsoft.com/office/officeart/2005/8/layout/hList1"/>
    <dgm:cxn modelId="{E24D8325-D48A-4FDE-9FE9-425A1A94498C}" srcId="{761D8C8C-B58C-441B-BAE9-50DA1DE8AE21}" destId="{D11EEB78-ACC0-41F1-B7A9-8840ADDD4E21}" srcOrd="0" destOrd="0" parTransId="{B89EC581-5F30-44AA-8BDD-E94E8EE47B52}" sibTransId="{B0A260D1-1033-4455-ACFC-91BE969AA232}"/>
    <dgm:cxn modelId="{8FABF128-9401-408F-A730-E02E824FEF06}" srcId="{974A242B-F7F1-4372-9777-298BCE338BB9}" destId="{675E5D12-751C-48CF-88EB-89767FD27251}" srcOrd="2" destOrd="0" parTransId="{86ABA374-431E-43B6-8A69-438D07EBE78E}" sibTransId="{5B71A7B5-6DBE-4EDA-A510-903EE3FC1693}"/>
    <dgm:cxn modelId="{3BCD2D36-6F42-4E00-B8A9-958D885DA069}" type="presOf" srcId="{10099121-BA38-4FCA-BCD3-F7C55C3996DB}" destId="{B05B5E0F-4210-498C-A459-A70DC8017D74}" srcOrd="0" destOrd="0" presId="urn:microsoft.com/office/officeart/2005/8/layout/hList1"/>
    <dgm:cxn modelId="{93094536-A150-4E16-8818-83447A73A64C}" srcId="{8D6D0BC0-883D-4DDF-B195-C67A37603AC9}" destId="{6DA1B000-F892-4EB1-90F9-8F5B82E93F48}" srcOrd="2" destOrd="0" parTransId="{9952CA3A-E068-4EA6-AE03-DB7097F82FF8}" sibTransId="{2A715468-F1C4-42C7-8B4C-192D602B079E}"/>
    <dgm:cxn modelId="{EDFFDE60-F865-45A0-9B06-C27C7CE3DBDA}" srcId="{974A242B-F7F1-4372-9777-298BCE338BB9}" destId="{DC50CF7E-575B-4D8E-9AC1-5D2C714E0F7F}" srcOrd="1" destOrd="0" parTransId="{5A0E91BD-D18B-46C2-A725-375DCC6483C6}" sibTransId="{8ACFDDE9-5250-46F6-8865-4762EF10CCFC}"/>
    <dgm:cxn modelId="{E9C8C563-FDE8-40DC-8CC7-D74C49E65D25}" type="presOf" srcId="{F6E595F6-56DC-47E0-9450-D15913B2850E}" destId="{9BED1C34-DE12-4915-94B5-4278BA45432F}" srcOrd="0" destOrd="1" presId="urn:microsoft.com/office/officeart/2005/8/layout/hList1"/>
    <dgm:cxn modelId="{4E9C8C71-F029-4740-9B67-132107638D95}" type="presOf" srcId="{761D8C8C-B58C-441B-BAE9-50DA1DE8AE21}" destId="{5281776A-6941-4F86-87E5-90ED8A98B8F9}" srcOrd="0" destOrd="0" presId="urn:microsoft.com/office/officeart/2005/8/layout/hList1"/>
    <dgm:cxn modelId="{C9B1228C-202D-4667-8443-3A8EC710EA27}" type="presOf" srcId="{6DA1B000-F892-4EB1-90F9-8F5B82E93F48}" destId="{C7127770-F345-4EC0-9C0F-E3228C583368}" srcOrd="0" destOrd="0" presId="urn:microsoft.com/office/officeart/2005/8/layout/hList1"/>
    <dgm:cxn modelId="{7DA0F791-0FFD-41FF-8456-EFA6E5701F33}" type="presOf" srcId="{339900BF-DBB1-4582-A7E6-690513F345A6}" destId="{9BED1C34-DE12-4915-94B5-4278BA45432F}" srcOrd="0" destOrd="3" presId="urn:microsoft.com/office/officeart/2005/8/layout/hList1"/>
    <dgm:cxn modelId="{43263995-E2CB-43F5-89A0-3991257AE56F}" type="presOf" srcId="{4B72F7CD-57E4-4850-99A8-313DB8E706AC}" destId="{9BED1C34-DE12-4915-94B5-4278BA45432F}" srcOrd="0" destOrd="2" presId="urn:microsoft.com/office/officeart/2005/8/layout/hList1"/>
    <dgm:cxn modelId="{79C8CE98-3E99-49F9-BD61-302D3CC0FF97}" type="presOf" srcId="{974A242B-F7F1-4372-9777-298BCE338BB9}" destId="{AA62839E-FDE5-4702-BF8A-45AE53436C9E}" srcOrd="0" destOrd="0" presId="urn:microsoft.com/office/officeart/2005/8/layout/hList1"/>
    <dgm:cxn modelId="{9178BBA5-4FE7-4891-8025-1CCD30059E8A}" type="presOf" srcId="{19A8EAD9-31DE-4205-827D-B3966C23C375}" destId="{9BED1C34-DE12-4915-94B5-4278BA45432F}" srcOrd="0" destOrd="0" presId="urn:microsoft.com/office/officeart/2005/8/layout/hList1"/>
    <dgm:cxn modelId="{6C6033A9-E951-467A-832D-38055DA11AAE}" srcId="{6DA1B000-F892-4EB1-90F9-8F5B82E93F48}" destId="{4B72F7CD-57E4-4850-99A8-313DB8E706AC}" srcOrd="2" destOrd="0" parTransId="{6BC647B9-FBE8-405C-A539-7A9B31BCE3E2}" sibTransId="{A47332B9-9443-4E1F-BAC7-E007562929E5}"/>
    <dgm:cxn modelId="{893A37AF-120C-4DC6-924C-7A7A2AC7B391}" type="presOf" srcId="{B5044FBC-1D39-414D-9D5A-4EFFA8D3AEFA}" destId="{B05B5E0F-4210-498C-A459-A70DC8017D74}" srcOrd="0" destOrd="4" presId="urn:microsoft.com/office/officeart/2005/8/layout/hList1"/>
    <dgm:cxn modelId="{81ADBEBB-7C60-451F-9ECE-CCB6F8FE2DA1}" type="presOf" srcId="{37FF8CCA-4CD8-4092-BBDC-7274047466C7}" destId="{B05B5E0F-4210-498C-A459-A70DC8017D74}" srcOrd="0" destOrd="3" presId="urn:microsoft.com/office/officeart/2005/8/layout/hList1"/>
    <dgm:cxn modelId="{29DF47C7-5EC8-4F65-82B0-41DABABBA852}" srcId="{974A242B-F7F1-4372-9777-298BCE338BB9}" destId="{37FF8CCA-4CD8-4092-BBDC-7274047466C7}" srcOrd="3" destOrd="0" parTransId="{A36DAF06-D3C6-4E19-8F22-17C5CBFADDC5}" sibTransId="{A5562448-9A20-439D-B409-844703CF2B79}"/>
    <dgm:cxn modelId="{233FD4F3-23E7-4E18-9883-1084C388DEC5}" srcId="{974A242B-F7F1-4372-9777-298BCE338BB9}" destId="{B5044FBC-1D39-414D-9D5A-4EFFA8D3AEFA}" srcOrd="4" destOrd="0" parTransId="{417E6DF2-2E4F-43BD-AD78-22CD9D956B5A}" sibTransId="{9694F425-BF20-4FF1-A6FA-BF03FC734A58}"/>
    <dgm:cxn modelId="{8EA8E1FC-F01D-447D-BF6A-9826F0B4973B}" srcId="{6DA1B000-F892-4EB1-90F9-8F5B82E93F48}" destId="{339900BF-DBB1-4582-A7E6-690513F345A6}" srcOrd="3" destOrd="0" parTransId="{C6398087-D216-4284-90B6-4D28515FD7F2}" sibTransId="{A2B6E0A7-A6F1-433B-AD8A-AE0A83129B0D}"/>
    <dgm:cxn modelId="{BEF8A2FD-EDED-4115-99F8-C07858C3BD6A}" type="presOf" srcId="{DC50CF7E-575B-4D8E-9AC1-5D2C714E0F7F}" destId="{B05B5E0F-4210-498C-A459-A70DC8017D74}" srcOrd="0" destOrd="1" presId="urn:microsoft.com/office/officeart/2005/8/layout/hList1"/>
    <dgm:cxn modelId="{7E2A3BFF-1804-4BE7-AD9F-83C990A3C0DA}" srcId="{6DA1B000-F892-4EB1-90F9-8F5B82E93F48}" destId="{F6E595F6-56DC-47E0-9450-D15913B2850E}" srcOrd="1" destOrd="0" parTransId="{3A5CE6C2-667E-4BA6-A9A9-9A96DFEA054A}" sibTransId="{4850877B-EFA8-45BD-B8F1-5192904B0FBC}"/>
    <dgm:cxn modelId="{7A1D2FFA-5776-4DE0-8518-D71632F065A5}" type="presParOf" srcId="{81DB2657-5C36-496D-8DBF-E33ADD274476}" destId="{F42BE7DC-BDA5-472C-BD9D-87DBC9E47E09}" srcOrd="0" destOrd="0" presId="urn:microsoft.com/office/officeart/2005/8/layout/hList1"/>
    <dgm:cxn modelId="{81E00AD5-62DE-43D6-805C-70DD327CF1F4}" type="presParOf" srcId="{F42BE7DC-BDA5-472C-BD9D-87DBC9E47E09}" destId="{5281776A-6941-4F86-87E5-90ED8A98B8F9}" srcOrd="0" destOrd="0" presId="urn:microsoft.com/office/officeart/2005/8/layout/hList1"/>
    <dgm:cxn modelId="{97C6DD8F-9405-499E-BD58-A542ECC94159}" type="presParOf" srcId="{F42BE7DC-BDA5-472C-BD9D-87DBC9E47E09}" destId="{16152815-5A6F-47A3-8F5C-1C6D74E80EA2}" srcOrd="1" destOrd="0" presId="urn:microsoft.com/office/officeart/2005/8/layout/hList1"/>
    <dgm:cxn modelId="{979CEC85-9563-4B03-8F43-A684B6E5CA40}" type="presParOf" srcId="{81DB2657-5C36-496D-8DBF-E33ADD274476}" destId="{4C463699-DF1B-4D05-B43A-AB33A54C4A7B}" srcOrd="1" destOrd="0" presId="urn:microsoft.com/office/officeart/2005/8/layout/hList1"/>
    <dgm:cxn modelId="{436C3778-E808-4F12-A7BA-3039B9EC340F}" type="presParOf" srcId="{81DB2657-5C36-496D-8DBF-E33ADD274476}" destId="{AF552EAF-45A1-49ED-9A13-9B8A80B7B09C}" srcOrd="2" destOrd="0" presId="urn:microsoft.com/office/officeart/2005/8/layout/hList1"/>
    <dgm:cxn modelId="{31EA14B0-F5A4-4932-B463-5ADC7BCF465E}" type="presParOf" srcId="{AF552EAF-45A1-49ED-9A13-9B8A80B7B09C}" destId="{AA62839E-FDE5-4702-BF8A-45AE53436C9E}" srcOrd="0" destOrd="0" presId="urn:microsoft.com/office/officeart/2005/8/layout/hList1"/>
    <dgm:cxn modelId="{7B7E4997-136D-4FD0-A8AC-F9DBF070DDA6}" type="presParOf" srcId="{AF552EAF-45A1-49ED-9A13-9B8A80B7B09C}" destId="{B05B5E0F-4210-498C-A459-A70DC8017D74}" srcOrd="1" destOrd="0" presId="urn:microsoft.com/office/officeart/2005/8/layout/hList1"/>
    <dgm:cxn modelId="{D947D960-4FC2-4FAC-A705-3B55C8292D11}" type="presParOf" srcId="{81DB2657-5C36-496D-8DBF-E33ADD274476}" destId="{F7DE83D1-08EA-48F7-B8D0-8EEAC9137B35}" srcOrd="3" destOrd="0" presId="urn:microsoft.com/office/officeart/2005/8/layout/hList1"/>
    <dgm:cxn modelId="{F4F8CCA4-EBEA-4A4E-95B0-431A421C6F6A}" type="presParOf" srcId="{81DB2657-5C36-496D-8DBF-E33ADD274476}" destId="{55FA8B0B-3A45-4061-8E9F-B87D32DC68F2}" srcOrd="4" destOrd="0" presId="urn:microsoft.com/office/officeart/2005/8/layout/hList1"/>
    <dgm:cxn modelId="{D816499D-1B74-45FB-8E42-93729A744C5B}" type="presParOf" srcId="{55FA8B0B-3A45-4061-8E9F-B87D32DC68F2}" destId="{C7127770-F345-4EC0-9C0F-E3228C583368}" srcOrd="0" destOrd="0" presId="urn:microsoft.com/office/officeart/2005/8/layout/hList1"/>
    <dgm:cxn modelId="{10B6E1FF-11A4-4111-A99F-67667ECFB9D9}" type="presParOf" srcId="{55FA8B0B-3A45-4061-8E9F-B87D32DC68F2}" destId="{9BED1C34-DE12-4915-94B5-4278BA45432F}" srcOrd="1" destOrd="0" presId="urn:microsoft.com/office/officeart/2005/8/layout/hLis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D6D0BC0-883D-4DDF-B195-C67A37603AC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61D8C8C-B58C-441B-BAE9-50DA1DE8AE21}">
      <dgm:prSet phldrT="[Text]"/>
      <dgm:spPr/>
      <dgm:t>
        <a:bodyPr/>
        <a:lstStyle/>
        <a:p>
          <a:r>
            <a:rPr lang="en-US" dirty="0"/>
            <a:t>Community</a:t>
          </a:r>
        </a:p>
      </dgm:t>
    </dgm:pt>
    <dgm:pt modelId="{6A4D89E3-A164-4B08-A53F-B7494A8DB077}" type="parTrans" cxnId="{80066C10-2473-4A6C-8BF8-1FF523804814}">
      <dgm:prSet/>
      <dgm:spPr/>
      <dgm:t>
        <a:bodyPr/>
        <a:lstStyle/>
        <a:p>
          <a:endParaRPr lang="en-US"/>
        </a:p>
      </dgm:t>
    </dgm:pt>
    <dgm:pt modelId="{E9A9EE21-7E66-4130-B430-F5319B9CAD76}" type="sibTrans" cxnId="{80066C10-2473-4A6C-8BF8-1FF523804814}">
      <dgm:prSet/>
      <dgm:spPr/>
      <dgm:t>
        <a:bodyPr/>
        <a:lstStyle/>
        <a:p>
          <a:endParaRPr lang="en-US"/>
        </a:p>
      </dgm:t>
    </dgm:pt>
    <dgm:pt modelId="{D11EEB78-ACC0-41F1-B7A9-8840ADDD4E21}">
      <dgm:prSet phldrT="[Text]"/>
      <dgm:spPr/>
      <dgm:t>
        <a:bodyPr/>
        <a:lstStyle/>
        <a:p>
          <a:r>
            <a:rPr lang="en-US" dirty="0"/>
            <a:t>None</a:t>
          </a:r>
        </a:p>
      </dgm:t>
    </dgm:pt>
    <dgm:pt modelId="{B89EC581-5F30-44AA-8BDD-E94E8EE47B52}" type="parTrans" cxnId="{E24D8325-D48A-4FDE-9FE9-425A1A94498C}">
      <dgm:prSet/>
      <dgm:spPr/>
      <dgm:t>
        <a:bodyPr/>
        <a:lstStyle/>
        <a:p>
          <a:endParaRPr lang="en-US"/>
        </a:p>
      </dgm:t>
    </dgm:pt>
    <dgm:pt modelId="{B0A260D1-1033-4455-ACFC-91BE969AA232}" type="sibTrans" cxnId="{E24D8325-D48A-4FDE-9FE9-425A1A94498C}">
      <dgm:prSet/>
      <dgm:spPr/>
      <dgm:t>
        <a:bodyPr/>
        <a:lstStyle/>
        <a:p>
          <a:endParaRPr lang="en-US"/>
        </a:p>
      </dgm:t>
    </dgm:pt>
    <dgm:pt modelId="{974A242B-F7F1-4372-9777-298BCE338BB9}">
      <dgm:prSet phldrT="[Text]"/>
      <dgm:spPr/>
      <dgm:t>
        <a:bodyPr/>
        <a:lstStyle/>
        <a:p>
          <a:r>
            <a:rPr lang="en-US" dirty="0"/>
            <a:t>Clinical/Facilities </a:t>
          </a:r>
        </a:p>
      </dgm:t>
    </dgm:pt>
    <dgm:pt modelId="{AFEDA400-90BD-4370-98D9-B7EDACC426CA}" type="parTrans" cxnId="{C0918C0C-8446-4FCD-9492-5F2AE46D9742}">
      <dgm:prSet/>
      <dgm:spPr/>
      <dgm:t>
        <a:bodyPr/>
        <a:lstStyle/>
        <a:p>
          <a:endParaRPr lang="en-US"/>
        </a:p>
      </dgm:t>
    </dgm:pt>
    <dgm:pt modelId="{A7D53CA2-7ED2-4033-A4EC-1891D0B7F8AB}" type="sibTrans" cxnId="{C0918C0C-8446-4FCD-9492-5F2AE46D9742}">
      <dgm:prSet/>
      <dgm:spPr/>
      <dgm:t>
        <a:bodyPr/>
        <a:lstStyle/>
        <a:p>
          <a:endParaRPr lang="en-US"/>
        </a:p>
      </dgm:t>
    </dgm:pt>
    <dgm:pt modelId="{10099121-BA38-4FCA-BCD3-F7C55C3996DB}">
      <dgm:prSet phldrT="[Text]"/>
      <dgm:spPr/>
      <dgm:t>
        <a:bodyPr/>
        <a:lstStyle/>
        <a:p>
          <a:r>
            <a:rPr lang="en-US" dirty="0"/>
            <a:t>Discharge Assistance Planning (DAP)</a:t>
          </a:r>
        </a:p>
      </dgm:t>
    </dgm:pt>
    <dgm:pt modelId="{524B2A40-263C-4CEE-B48E-AE05C0C781D3}" type="parTrans" cxnId="{53D95A1C-0DD4-4073-BDAF-A93C3505C4EE}">
      <dgm:prSet/>
      <dgm:spPr/>
      <dgm:t>
        <a:bodyPr/>
        <a:lstStyle/>
        <a:p>
          <a:endParaRPr lang="en-US"/>
        </a:p>
      </dgm:t>
    </dgm:pt>
    <dgm:pt modelId="{2AEDE8E3-E72B-4011-AA9B-143184DE299A}" type="sibTrans" cxnId="{53D95A1C-0DD4-4073-BDAF-A93C3505C4EE}">
      <dgm:prSet/>
      <dgm:spPr/>
      <dgm:t>
        <a:bodyPr/>
        <a:lstStyle/>
        <a:p>
          <a:endParaRPr lang="en-US"/>
        </a:p>
      </dgm:t>
    </dgm:pt>
    <dgm:pt modelId="{6DA1B000-F892-4EB1-90F9-8F5B82E93F48}">
      <dgm:prSet phldrT="[Text]"/>
      <dgm:spPr/>
      <dgm:t>
        <a:bodyPr/>
        <a:lstStyle/>
        <a:p>
          <a:r>
            <a:rPr lang="en-US" dirty="0"/>
            <a:t>Operations</a:t>
          </a:r>
        </a:p>
      </dgm:t>
    </dgm:pt>
    <dgm:pt modelId="{9952CA3A-E068-4EA6-AE03-DB7097F82FF8}" type="parTrans" cxnId="{93094536-A150-4E16-8818-83447A73A64C}">
      <dgm:prSet/>
      <dgm:spPr/>
      <dgm:t>
        <a:bodyPr/>
        <a:lstStyle/>
        <a:p>
          <a:endParaRPr lang="en-US"/>
        </a:p>
      </dgm:t>
    </dgm:pt>
    <dgm:pt modelId="{2A715468-F1C4-42C7-8B4C-192D602B079E}" type="sibTrans" cxnId="{93094536-A150-4E16-8818-83447A73A64C}">
      <dgm:prSet/>
      <dgm:spPr/>
      <dgm:t>
        <a:bodyPr/>
        <a:lstStyle/>
        <a:p>
          <a:endParaRPr lang="en-US"/>
        </a:p>
      </dgm:t>
    </dgm:pt>
    <dgm:pt modelId="{19A8EAD9-31DE-4205-827D-B3966C23C375}">
      <dgm:prSet phldrT="[Text]"/>
      <dgm:spPr/>
      <dgm:t>
        <a:bodyPr/>
        <a:lstStyle/>
        <a:p>
          <a:pPr rtl="0"/>
          <a:r>
            <a:rPr lang="en-US" dirty="0"/>
            <a:t>Annual subscription renewal of Sensei</a:t>
          </a:r>
          <a:endParaRPr lang="en-US" dirty="0">
            <a:solidFill>
              <a:srgbClr val="000000"/>
            </a:solidFill>
            <a:latin typeface="Calibri"/>
            <a:cs typeface="Calibri"/>
          </a:endParaRPr>
        </a:p>
      </dgm:t>
    </dgm:pt>
    <dgm:pt modelId="{83F6B3EE-ABA7-4E03-822F-AE6D69EE98D9}" type="parTrans" cxnId="{7DFFEF1C-54B6-4D4B-A854-0DDAF03D2F9A}">
      <dgm:prSet/>
      <dgm:spPr/>
      <dgm:t>
        <a:bodyPr/>
        <a:lstStyle/>
        <a:p>
          <a:endParaRPr lang="en-US"/>
        </a:p>
      </dgm:t>
    </dgm:pt>
    <dgm:pt modelId="{10FBC14B-EB2E-4CDB-8648-0758CD8D8A2D}" type="sibTrans" cxnId="{7DFFEF1C-54B6-4D4B-A854-0DDAF03D2F9A}">
      <dgm:prSet/>
      <dgm:spPr/>
      <dgm:t>
        <a:bodyPr/>
        <a:lstStyle/>
        <a:p>
          <a:endParaRPr lang="en-US"/>
        </a:p>
      </dgm:t>
    </dgm:pt>
    <dgm:pt modelId="{8A5BD063-8C1B-4753-9529-7AD4BFD44AE5}">
      <dgm:prSet phldrT="[Text]"/>
      <dgm:spPr/>
      <dgm:t>
        <a:bodyPr/>
        <a:lstStyle/>
        <a:p>
          <a:pPr rtl="0"/>
          <a:r>
            <a:rPr lang="en-US" dirty="0"/>
            <a:t>Financial Management System</a:t>
          </a:r>
          <a:endParaRPr lang="en-US" dirty="0">
            <a:solidFill>
              <a:srgbClr val="000000"/>
            </a:solidFill>
            <a:latin typeface="Calibri"/>
            <a:cs typeface="Calibri"/>
          </a:endParaRPr>
        </a:p>
      </dgm:t>
    </dgm:pt>
    <dgm:pt modelId="{9FB142D9-363B-4A3E-98B5-3162986641B2}" type="parTrans" cxnId="{4D57A259-DF0F-4B25-9A2A-F52D62FED31D}">
      <dgm:prSet/>
      <dgm:spPr/>
      <dgm:t>
        <a:bodyPr/>
        <a:lstStyle/>
        <a:p>
          <a:endParaRPr lang="en-US"/>
        </a:p>
      </dgm:t>
    </dgm:pt>
    <dgm:pt modelId="{80840E3F-C8B5-45E9-8667-A740E94BE0CA}" type="sibTrans" cxnId="{4D57A259-DF0F-4B25-9A2A-F52D62FED31D}">
      <dgm:prSet/>
      <dgm:spPr/>
      <dgm:t>
        <a:bodyPr/>
        <a:lstStyle/>
        <a:p>
          <a:endParaRPr lang="en-US"/>
        </a:p>
      </dgm:t>
    </dgm:pt>
    <dgm:pt modelId="{5999214A-3EF1-4B49-B2DC-8CBF4C2B26E0}">
      <dgm:prSet phldrT="[Text]"/>
      <dgm:spPr/>
      <dgm:t>
        <a:bodyPr/>
        <a:lstStyle/>
        <a:p>
          <a:r>
            <a:rPr lang="en-US" dirty="0"/>
            <a:t>Waystar ECOS Assessment</a:t>
          </a:r>
          <a:endParaRPr lang="en-US" dirty="0">
            <a:solidFill>
              <a:srgbClr val="000000"/>
            </a:solidFill>
            <a:latin typeface="Calibri"/>
            <a:cs typeface="Calibri"/>
          </a:endParaRPr>
        </a:p>
      </dgm:t>
    </dgm:pt>
    <dgm:pt modelId="{95EFBCA7-651B-4C27-A184-6505D6E2E905}" type="parTrans" cxnId="{DCC140B7-2791-4900-B18E-3F977DC6C052}">
      <dgm:prSet/>
      <dgm:spPr/>
      <dgm:t>
        <a:bodyPr/>
        <a:lstStyle/>
        <a:p>
          <a:endParaRPr lang="en-US"/>
        </a:p>
      </dgm:t>
    </dgm:pt>
    <dgm:pt modelId="{FAD21955-BE68-4CC0-B17A-699006351866}" type="sibTrans" cxnId="{DCC140B7-2791-4900-B18E-3F977DC6C052}">
      <dgm:prSet/>
      <dgm:spPr/>
      <dgm:t>
        <a:bodyPr/>
        <a:lstStyle/>
        <a:p>
          <a:endParaRPr lang="en-US"/>
        </a:p>
      </dgm:t>
    </dgm:pt>
    <dgm:pt modelId="{AD15FC18-A742-416A-AF7C-1DF61EE14BF4}">
      <dgm:prSet phldrT="[Text]"/>
      <dgm:spPr/>
      <dgm:t>
        <a:bodyPr/>
        <a:lstStyle/>
        <a:p>
          <a:r>
            <a:rPr lang="en-US" dirty="0"/>
            <a:t>Telehealth Services</a:t>
          </a:r>
        </a:p>
      </dgm:t>
    </dgm:pt>
    <dgm:pt modelId="{FF6025D8-D417-4207-AAB6-17D122FAFCF9}" type="parTrans" cxnId="{74DBBF3F-5BBF-4712-8DE0-3EE8380738A0}">
      <dgm:prSet/>
      <dgm:spPr/>
      <dgm:t>
        <a:bodyPr/>
        <a:lstStyle/>
        <a:p>
          <a:endParaRPr lang="en-US"/>
        </a:p>
      </dgm:t>
    </dgm:pt>
    <dgm:pt modelId="{7EF654CE-A8D8-4275-A99B-DAF8725E38C3}" type="sibTrans" cxnId="{74DBBF3F-5BBF-4712-8DE0-3EE8380738A0}">
      <dgm:prSet/>
      <dgm:spPr/>
      <dgm:t>
        <a:bodyPr/>
        <a:lstStyle/>
        <a:p>
          <a:endParaRPr lang="en-US"/>
        </a:p>
      </dgm:t>
    </dgm:pt>
    <dgm:pt modelId="{81DB2657-5C36-496D-8DBF-E33ADD274476}" type="pres">
      <dgm:prSet presAssocID="{8D6D0BC0-883D-4DDF-B195-C67A37603AC9}" presName="Name0" presStyleCnt="0">
        <dgm:presLayoutVars>
          <dgm:dir/>
          <dgm:animLvl val="lvl"/>
          <dgm:resizeHandles val="exact"/>
        </dgm:presLayoutVars>
      </dgm:prSet>
      <dgm:spPr/>
    </dgm:pt>
    <dgm:pt modelId="{F42BE7DC-BDA5-472C-BD9D-87DBC9E47E09}" type="pres">
      <dgm:prSet presAssocID="{761D8C8C-B58C-441B-BAE9-50DA1DE8AE21}" presName="composite" presStyleCnt="0"/>
      <dgm:spPr/>
    </dgm:pt>
    <dgm:pt modelId="{5281776A-6941-4F86-87E5-90ED8A98B8F9}" type="pres">
      <dgm:prSet presAssocID="{761D8C8C-B58C-441B-BAE9-50DA1DE8AE21}" presName="parTx" presStyleLbl="alignNode1" presStyleIdx="0" presStyleCnt="3">
        <dgm:presLayoutVars>
          <dgm:chMax val="0"/>
          <dgm:chPref val="0"/>
          <dgm:bulletEnabled val="1"/>
        </dgm:presLayoutVars>
      </dgm:prSet>
      <dgm:spPr/>
    </dgm:pt>
    <dgm:pt modelId="{16152815-5A6F-47A3-8F5C-1C6D74E80EA2}" type="pres">
      <dgm:prSet presAssocID="{761D8C8C-B58C-441B-BAE9-50DA1DE8AE21}" presName="desTx" presStyleLbl="alignAccFollowNode1" presStyleIdx="0" presStyleCnt="3">
        <dgm:presLayoutVars>
          <dgm:bulletEnabled val="1"/>
        </dgm:presLayoutVars>
      </dgm:prSet>
      <dgm:spPr/>
    </dgm:pt>
    <dgm:pt modelId="{4C463699-DF1B-4D05-B43A-AB33A54C4A7B}" type="pres">
      <dgm:prSet presAssocID="{E9A9EE21-7E66-4130-B430-F5319B9CAD76}" presName="space" presStyleCnt="0"/>
      <dgm:spPr/>
    </dgm:pt>
    <dgm:pt modelId="{AF552EAF-45A1-49ED-9A13-9B8A80B7B09C}" type="pres">
      <dgm:prSet presAssocID="{974A242B-F7F1-4372-9777-298BCE338BB9}" presName="composite" presStyleCnt="0"/>
      <dgm:spPr/>
    </dgm:pt>
    <dgm:pt modelId="{AA62839E-FDE5-4702-BF8A-45AE53436C9E}" type="pres">
      <dgm:prSet presAssocID="{974A242B-F7F1-4372-9777-298BCE338BB9}" presName="parTx" presStyleLbl="alignNode1" presStyleIdx="1" presStyleCnt="3">
        <dgm:presLayoutVars>
          <dgm:chMax val="0"/>
          <dgm:chPref val="0"/>
          <dgm:bulletEnabled val="1"/>
        </dgm:presLayoutVars>
      </dgm:prSet>
      <dgm:spPr/>
    </dgm:pt>
    <dgm:pt modelId="{B05B5E0F-4210-498C-A459-A70DC8017D74}" type="pres">
      <dgm:prSet presAssocID="{974A242B-F7F1-4372-9777-298BCE338BB9}" presName="desTx" presStyleLbl="alignAccFollowNode1" presStyleIdx="1" presStyleCnt="3">
        <dgm:presLayoutVars>
          <dgm:bulletEnabled val="1"/>
        </dgm:presLayoutVars>
      </dgm:prSet>
      <dgm:spPr/>
    </dgm:pt>
    <dgm:pt modelId="{F7DE83D1-08EA-48F7-B8D0-8EEAC9137B35}" type="pres">
      <dgm:prSet presAssocID="{A7D53CA2-7ED2-4033-A4EC-1891D0B7F8AB}" presName="space" presStyleCnt="0"/>
      <dgm:spPr/>
    </dgm:pt>
    <dgm:pt modelId="{55FA8B0B-3A45-4061-8E9F-B87D32DC68F2}" type="pres">
      <dgm:prSet presAssocID="{6DA1B000-F892-4EB1-90F9-8F5B82E93F48}" presName="composite" presStyleCnt="0"/>
      <dgm:spPr/>
    </dgm:pt>
    <dgm:pt modelId="{C7127770-F345-4EC0-9C0F-E3228C583368}" type="pres">
      <dgm:prSet presAssocID="{6DA1B000-F892-4EB1-90F9-8F5B82E93F48}" presName="parTx" presStyleLbl="alignNode1" presStyleIdx="2" presStyleCnt="3">
        <dgm:presLayoutVars>
          <dgm:chMax val="0"/>
          <dgm:chPref val="0"/>
          <dgm:bulletEnabled val="1"/>
        </dgm:presLayoutVars>
      </dgm:prSet>
      <dgm:spPr/>
    </dgm:pt>
    <dgm:pt modelId="{9BED1C34-DE12-4915-94B5-4278BA45432F}" type="pres">
      <dgm:prSet presAssocID="{6DA1B000-F892-4EB1-90F9-8F5B82E93F48}" presName="desTx" presStyleLbl="alignAccFollowNode1" presStyleIdx="2" presStyleCnt="3" custLinFactNeighborX="103" custLinFactNeighborY="-246">
        <dgm:presLayoutVars>
          <dgm:bulletEnabled val="1"/>
        </dgm:presLayoutVars>
      </dgm:prSet>
      <dgm:spPr/>
    </dgm:pt>
  </dgm:ptLst>
  <dgm:cxnLst>
    <dgm:cxn modelId="{FAEF2C04-2F85-4D26-B7FC-F2AEDC510350}" type="presOf" srcId="{5999214A-3EF1-4B49-B2DC-8CBF4C2B26E0}" destId="{9BED1C34-DE12-4915-94B5-4278BA45432F}" srcOrd="0" destOrd="2" presId="urn:microsoft.com/office/officeart/2005/8/layout/hList1"/>
    <dgm:cxn modelId="{4C3B8B07-9098-46F3-9937-42DF8DB8ECA6}" type="presOf" srcId="{D11EEB78-ACC0-41F1-B7A9-8840ADDD4E21}" destId="{16152815-5A6F-47A3-8F5C-1C6D74E80EA2}" srcOrd="0" destOrd="0" presId="urn:microsoft.com/office/officeart/2005/8/layout/hList1"/>
    <dgm:cxn modelId="{C0918C0C-8446-4FCD-9492-5F2AE46D9742}" srcId="{8D6D0BC0-883D-4DDF-B195-C67A37603AC9}" destId="{974A242B-F7F1-4372-9777-298BCE338BB9}" srcOrd="1" destOrd="0" parTransId="{AFEDA400-90BD-4370-98D9-B7EDACC426CA}" sibTransId="{A7D53CA2-7ED2-4033-A4EC-1891D0B7F8AB}"/>
    <dgm:cxn modelId="{80066C10-2473-4A6C-8BF8-1FF523804814}" srcId="{8D6D0BC0-883D-4DDF-B195-C67A37603AC9}" destId="{761D8C8C-B58C-441B-BAE9-50DA1DE8AE21}" srcOrd="0" destOrd="0" parTransId="{6A4D89E3-A164-4B08-A53F-B7494A8DB077}" sibTransId="{E9A9EE21-7E66-4130-B430-F5319B9CAD76}"/>
    <dgm:cxn modelId="{53D95A1C-0DD4-4073-BDAF-A93C3505C4EE}" srcId="{974A242B-F7F1-4372-9777-298BCE338BB9}" destId="{10099121-BA38-4FCA-BCD3-F7C55C3996DB}" srcOrd="0" destOrd="0" parTransId="{524B2A40-263C-4CEE-B48E-AE05C0C781D3}" sibTransId="{2AEDE8E3-E72B-4011-AA9B-143184DE299A}"/>
    <dgm:cxn modelId="{7DFFEF1C-54B6-4D4B-A854-0DDAF03D2F9A}" srcId="{6DA1B000-F892-4EB1-90F9-8F5B82E93F48}" destId="{19A8EAD9-31DE-4205-827D-B3966C23C375}" srcOrd="0" destOrd="0" parTransId="{83F6B3EE-ABA7-4E03-822F-AE6D69EE98D9}" sibTransId="{10FBC14B-EB2E-4CDB-8648-0758CD8D8A2D}"/>
    <dgm:cxn modelId="{3CE7BB1F-0B33-4D87-BE06-40A546FBFD54}" type="presOf" srcId="{8D6D0BC0-883D-4DDF-B195-C67A37603AC9}" destId="{81DB2657-5C36-496D-8DBF-E33ADD274476}" srcOrd="0" destOrd="0" presId="urn:microsoft.com/office/officeart/2005/8/layout/hList1"/>
    <dgm:cxn modelId="{E24D8325-D48A-4FDE-9FE9-425A1A94498C}" srcId="{761D8C8C-B58C-441B-BAE9-50DA1DE8AE21}" destId="{D11EEB78-ACC0-41F1-B7A9-8840ADDD4E21}" srcOrd="0" destOrd="0" parTransId="{B89EC581-5F30-44AA-8BDD-E94E8EE47B52}" sibTransId="{B0A260D1-1033-4455-ACFC-91BE969AA232}"/>
    <dgm:cxn modelId="{3BCD2D36-6F42-4E00-B8A9-958D885DA069}" type="presOf" srcId="{10099121-BA38-4FCA-BCD3-F7C55C3996DB}" destId="{B05B5E0F-4210-498C-A459-A70DC8017D74}" srcOrd="0" destOrd="0" presId="urn:microsoft.com/office/officeart/2005/8/layout/hList1"/>
    <dgm:cxn modelId="{93094536-A150-4E16-8818-83447A73A64C}" srcId="{8D6D0BC0-883D-4DDF-B195-C67A37603AC9}" destId="{6DA1B000-F892-4EB1-90F9-8F5B82E93F48}" srcOrd="2" destOrd="0" parTransId="{9952CA3A-E068-4EA6-AE03-DB7097F82FF8}" sibTransId="{2A715468-F1C4-42C7-8B4C-192D602B079E}"/>
    <dgm:cxn modelId="{74DBBF3F-5BBF-4712-8DE0-3EE8380738A0}" srcId="{974A242B-F7F1-4372-9777-298BCE338BB9}" destId="{AD15FC18-A742-416A-AF7C-1DF61EE14BF4}" srcOrd="1" destOrd="0" parTransId="{FF6025D8-D417-4207-AAB6-17D122FAFCF9}" sibTransId="{7EF654CE-A8D8-4275-A99B-DAF8725E38C3}"/>
    <dgm:cxn modelId="{4E9C8C71-F029-4740-9B67-132107638D95}" type="presOf" srcId="{761D8C8C-B58C-441B-BAE9-50DA1DE8AE21}" destId="{5281776A-6941-4F86-87E5-90ED8A98B8F9}" srcOrd="0" destOrd="0" presId="urn:microsoft.com/office/officeart/2005/8/layout/hList1"/>
    <dgm:cxn modelId="{4D57A259-DF0F-4B25-9A2A-F52D62FED31D}" srcId="{6DA1B000-F892-4EB1-90F9-8F5B82E93F48}" destId="{8A5BD063-8C1B-4753-9529-7AD4BFD44AE5}" srcOrd="1" destOrd="0" parTransId="{9FB142D9-363B-4A3E-98B5-3162986641B2}" sibTransId="{80840E3F-C8B5-45E9-8667-A740E94BE0CA}"/>
    <dgm:cxn modelId="{C9B1228C-202D-4667-8443-3A8EC710EA27}" type="presOf" srcId="{6DA1B000-F892-4EB1-90F9-8F5B82E93F48}" destId="{C7127770-F345-4EC0-9C0F-E3228C583368}" srcOrd="0" destOrd="0" presId="urn:microsoft.com/office/officeart/2005/8/layout/hList1"/>
    <dgm:cxn modelId="{79C8CE98-3E99-49F9-BD61-302D3CC0FF97}" type="presOf" srcId="{974A242B-F7F1-4372-9777-298BCE338BB9}" destId="{AA62839E-FDE5-4702-BF8A-45AE53436C9E}" srcOrd="0" destOrd="0" presId="urn:microsoft.com/office/officeart/2005/8/layout/hList1"/>
    <dgm:cxn modelId="{B8C4C0A4-804B-4152-8918-03AEE04186C1}" type="presOf" srcId="{AD15FC18-A742-416A-AF7C-1DF61EE14BF4}" destId="{B05B5E0F-4210-498C-A459-A70DC8017D74}" srcOrd="0" destOrd="1" presId="urn:microsoft.com/office/officeart/2005/8/layout/hList1"/>
    <dgm:cxn modelId="{9178BBA5-4FE7-4891-8025-1CCD30059E8A}" type="presOf" srcId="{19A8EAD9-31DE-4205-827D-B3966C23C375}" destId="{9BED1C34-DE12-4915-94B5-4278BA45432F}" srcOrd="0" destOrd="0" presId="urn:microsoft.com/office/officeart/2005/8/layout/hList1"/>
    <dgm:cxn modelId="{DCC140B7-2791-4900-B18E-3F977DC6C052}" srcId="{6DA1B000-F892-4EB1-90F9-8F5B82E93F48}" destId="{5999214A-3EF1-4B49-B2DC-8CBF4C2B26E0}" srcOrd="2" destOrd="0" parTransId="{95EFBCA7-651B-4C27-A184-6505D6E2E905}" sibTransId="{FAD21955-BE68-4CC0-B17A-699006351866}"/>
    <dgm:cxn modelId="{FEC76BDA-AD82-45EE-8185-D5D784BFAE83}" type="presOf" srcId="{8A5BD063-8C1B-4753-9529-7AD4BFD44AE5}" destId="{9BED1C34-DE12-4915-94B5-4278BA45432F}" srcOrd="0" destOrd="1" presId="urn:microsoft.com/office/officeart/2005/8/layout/hList1"/>
    <dgm:cxn modelId="{7A1D2FFA-5776-4DE0-8518-D71632F065A5}" type="presParOf" srcId="{81DB2657-5C36-496D-8DBF-E33ADD274476}" destId="{F42BE7DC-BDA5-472C-BD9D-87DBC9E47E09}" srcOrd="0" destOrd="0" presId="urn:microsoft.com/office/officeart/2005/8/layout/hList1"/>
    <dgm:cxn modelId="{81E00AD5-62DE-43D6-805C-70DD327CF1F4}" type="presParOf" srcId="{F42BE7DC-BDA5-472C-BD9D-87DBC9E47E09}" destId="{5281776A-6941-4F86-87E5-90ED8A98B8F9}" srcOrd="0" destOrd="0" presId="urn:microsoft.com/office/officeart/2005/8/layout/hList1"/>
    <dgm:cxn modelId="{97C6DD8F-9405-499E-BD58-A542ECC94159}" type="presParOf" srcId="{F42BE7DC-BDA5-472C-BD9D-87DBC9E47E09}" destId="{16152815-5A6F-47A3-8F5C-1C6D74E80EA2}" srcOrd="1" destOrd="0" presId="urn:microsoft.com/office/officeart/2005/8/layout/hList1"/>
    <dgm:cxn modelId="{979CEC85-9563-4B03-8F43-A684B6E5CA40}" type="presParOf" srcId="{81DB2657-5C36-496D-8DBF-E33ADD274476}" destId="{4C463699-DF1B-4D05-B43A-AB33A54C4A7B}" srcOrd="1" destOrd="0" presId="urn:microsoft.com/office/officeart/2005/8/layout/hList1"/>
    <dgm:cxn modelId="{436C3778-E808-4F12-A7BA-3039B9EC340F}" type="presParOf" srcId="{81DB2657-5C36-496D-8DBF-E33ADD274476}" destId="{AF552EAF-45A1-49ED-9A13-9B8A80B7B09C}" srcOrd="2" destOrd="0" presId="urn:microsoft.com/office/officeart/2005/8/layout/hList1"/>
    <dgm:cxn modelId="{31EA14B0-F5A4-4932-B463-5ADC7BCF465E}" type="presParOf" srcId="{AF552EAF-45A1-49ED-9A13-9B8A80B7B09C}" destId="{AA62839E-FDE5-4702-BF8A-45AE53436C9E}" srcOrd="0" destOrd="0" presId="urn:microsoft.com/office/officeart/2005/8/layout/hList1"/>
    <dgm:cxn modelId="{7B7E4997-136D-4FD0-A8AC-F9DBF070DDA6}" type="presParOf" srcId="{AF552EAF-45A1-49ED-9A13-9B8A80B7B09C}" destId="{B05B5E0F-4210-498C-A459-A70DC8017D74}" srcOrd="1" destOrd="0" presId="urn:microsoft.com/office/officeart/2005/8/layout/hList1"/>
    <dgm:cxn modelId="{D947D960-4FC2-4FAC-A705-3B55C8292D11}" type="presParOf" srcId="{81DB2657-5C36-496D-8DBF-E33ADD274476}" destId="{F7DE83D1-08EA-48F7-B8D0-8EEAC9137B35}" srcOrd="3" destOrd="0" presId="urn:microsoft.com/office/officeart/2005/8/layout/hList1"/>
    <dgm:cxn modelId="{F4F8CCA4-EBEA-4A4E-95B0-431A421C6F6A}" type="presParOf" srcId="{81DB2657-5C36-496D-8DBF-E33ADD274476}" destId="{55FA8B0B-3A45-4061-8E9F-B87D32DC68F2}" srcOrd="4" destOrd="0" presId="urn:microsoft.com/office/officeart/2005/8/layout/hList1"/>
    <dgm:cxn modelId="{D816499D-1B74-45FB-8E42-93729A744C5B}" type="presParOf" srcId="{55FA8B0B-3A45-4061-8E9F-B87D32DC68F2}" destId="{C7127770-F345-4EC0-9C0F-E3228C583368}" srcOrd="0" destOrd="0" presId="urn:microsoft.com/office/officeart/2005/8/layout/hList1"/>
    <dgm:cxn modelId="{10B6E1FF-11A4-4111-A99F-67667ECFB9D9}" type="presParOf" srcId="{55FA8B0B-3A45-4061-8E9F-B87D32DC68F2}" destId="{9BED1C34-DE12-4915-94B5-4278BA45432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D6D0BC0-883D-4DDF-B195-C67A37603AC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61D8C8C-B58C-441B-BAE9-50DA1DE8AE21}">
      <dgm:prSet phldrT="[Text]"/>
      <dgm:spPr/>
      <dgm:t>
        <a:bodyPr/>
        <a:lstStyle/>
        <a:p>
          <a:r>
            <a:rPr lang="en-US" dirty="0"/>
            <a:t>Community</a:t>
          </a:r>
        </a:p>
      </dgm:t>
    </dgm:pt>
    <dgm:pt modelId="{6A4D89E3-A164-4B08-A53F-B7494A8DB077}" type="parTrans" cxnId="{80066C10-2473-4A6C-8BF8-1FF523804814}">
      <dgm:prSet/>
      <dgm:spPr/>
      <dgm:t>
        <a:bodyPr/>
        <a:lstStyle/>
        <a:p>
          <a:endParaRPr lang="en-US"/>
        </a:p>
      </dgm:t>
    </dgm:pt>
    <dgm:pt modelId="{E9A9EE21-7E66-4130-B430-F5319B9CAD76}" type="sibTrans" cxnId="{80066C10-2473-4A6C-8BF8-1FF523804814}">
      <dgm:prSet/>
      <dgm:spPr/>
      <dgm:t>
        <a:bodyPr/>
        <a:lstStyle/>
        <a:p>
          <a:endParaRPr lang="en-US"/>
        </a:p>
      </dgm:t>
    </dgm:pt>
    <dgm:pt modelId="{D11EEB78-ACC0-41F1-B7A9-8840ADDD4E21}">
      <dgm:prSet phldrT="[Text]"/>
      <dgm:spPr/>
      <dgm:t>
        <a:bodyPr/>
        <a:lstStyle/>
        <a:p>
          <a:r>
            <a:rPr lang="en-US" dirty="0"/>
            <a:t>None</a:t>
          </a:r>
        </a:p>
      </dgm:t>
    </dgm:pt>
    <dgm:pt modelId="{B89EC581-5F30-44AA-8BDD-E94E8EE47B52}" type="parTrans" cxnId="{E24D8325-D48A-4FDE-9FE9-425A1A94498C}">
      <dgm:prSet/>
      <dgm:spPr/>
      <dgm:t>
        <a:bodyPr/>
        <a:lstStyle/>
        <a:p>
          <a:endParaRPr lang="en-US"/>
        </a:p>
      </dgm:t>
    </dgm:pt>
    <dgm:pt modelId="{B0A260D1-1033-4455-ACFC-91BE969AA232}" type="sibTrans" cxnId="{E24D8325-D48A-4FDE-9FE9-425A1A94498C}">
      <dgm:prSet/>
      <dgm:spPr/>
      <dgm:t>
        <a:bodyPr/>
        <a:lstStyle/>
        <a:p>
          <a:endParaRPr lang="en-US"/>
        </a:p>
      </dgm:t>
    </dgm:pt>
    <dgm:pt modelId="{974A242B-F7F1-4372-9777-298BCE338BB9}">
      <dgm:prSet phldrT="[Text]"/>
      <dgm:spPr/>
      <dgm:t>
        <a:bodyPr/>
        <a:lstStyle/>
        <a:p>
          <a:r>
            <a:rPr lang="en-US" dirty="0"/>
            <a:t>Clinical/Facilities </a:t>
          </a:r>
        </a:p>
      </dgm:t>
    </dgm:pt>
    <dgm:pt modelId="{AFEDA400-90BD-4370-98D9-B7EDACC426CA}" type="parTrans" cxnId="{C0918C0C-8446-4FCD-9492-5F2AE46D9742}">
      <dgm:prSet/>
      <dgm:spPr/>
      <dgm:t>
        <a:bodyPr/>
        <a:lstStyle/>
        <a:p>
          <a:endParaRPr lang="en-US"/>
        </a:p>
      </dgm:t>
    </dgm:pt>
    <dgm:pt modelId="{A7D53CA2-7ED2-4033-A4EC-1891D0B7F8AB}" type="sibTrans" cxnId="{C0918C0C-8446-4FCD-9492-5F2AE46D9742}">
      <dgm:prSet/>
      <dgm:spPr/>
      <dgm:t>
        <a:bodyPr/>
        <a:lstStyle/>
        <a:p>
          <a:endParaRPr lang="en-US"/>
        </a:p>
      </dgm:t>
    </dgm:pt>
    <dgm:pt modelId="{10099121-BA38-4FCA-BCD3-F7C55C3996DB}">
      <dgm:prSet phldrT="[Text]"/>
      <dgm:spPr/>
      <dgm:t>
        <a:bodyPr/>
        <a:lstStyle/>
        <a:p>
          <a:r>
            <a:rPr lang="en-US" dirty="0"/>
            <a:t>Facilities Enterprise Vital Signs Integration</a:t>
          </a:r>
        </a:p>
      </dgm:t>
    </dgm:pt>
    <dgm:pt modelId="{524B2A40-263C-4CEE-B48E-AE05C0C781D3}" type="parTrans" cxnId="{53D95A1C-0DD4-4073-BDAF-A93C3505C4EE}">
      <dgm:prSet/>
      <dgm:spPr/>
      <dgm:t>
        <a:bodyPr/>
        <a:lstStyle/>
        <a:p>
          <a:endParaRPr lang="en-US"/>
        </a:p>
      </dgm:t>
    </dgm:pt>
    <dgm:pt modelId="{2AEDE8E3-E72B-4011-AA9B-143184DE299A}" type="sibTrans" cxnId="{53D95A1C-0DD4-4073-BDAF-A93C3505C4EE}">
      <dgm:prSet/>
      <dgm:spPr/>
      <dgm:t>
        <a:bodyPr/>
        <a:lstStyle/>
        <a:p>
          <a:endParaRPr lang="en-US"/>
        </a:p>
      </dgm:t>
    </dgm:pt>
    <dgm:pt modelId="{6DA1B000-F892-4EB1-90F9-8F5B82E93F48}">
      <dgm:prSet phldrT="[Text]"/>
      <dgm:spPr/>
      <dgm:t>
        <a:bodyPr/>
        <a:lstStyle/>
        <a:p>
          <a:r>
            <a:rPr lang="en-US" dirty="0"/>
            <a:t>Operations</a:t>
          </a:r>
        </a:p>
      </dgm:t>
    </dgm:pt>
    <dgm:pt modelId="{9952CA3A-E068-4EA6-AE03-DB7097F82FF8}" type="parTrans" cxnId="{93094536-A150-4E16-8818-83447A73A64C}">
      <dgm:prSet/>
      <dgm:spPr/>
      <dgm:t>
        <a:bodyPr/>
        <a:lstStyle/>
        <a:p>
          <a:endParaRPr lang="en-US"/>
        </a:p>
      </dgm:t>
    </dgm:pt>
    <dgm:pt modelId="{2A715468-F1C4-42C7-8B4C-192D602B079E}" type="sibTrans" cxnId="{93094536-A150-4E16-8818-83447A73A64C}">
      <dgm:prSet/>
      <dgm:spPr/>
      <dgm:t>
        <a:bodyPr/>
        <a:lstStyle/>
        <a:p>
          <a:endParaRPr lang="en-US"/>
        </a:p>
      </dgm:t>
    </dgm:pt>
    <dgm:pt modelId="{19A8EAD9-31DE-4205-827D-B3966C23C375}">
      <dgm:prSet phldrT="[Text]"/>
      <dgm:spPr/>
      <dgm:t>
        <a:bodyPr/>
        <a:lstStyle/>
        <a:p>
          <a:pPr rtl="0"/>
          <a:r>
            <a:rPr lang="en-US" dirty="0"/>
            <a:t>Enterprise Human Resource Information System Solution</a:t>
          </a:r>
          <a:endParaRPr lang="en-US" dirty="0">
            <a:solidFill>
              <a:srgbClr val="000000"/>
            </a:solidFill>
            <a:latin typeface="Calibri"/>
            <a:cs typeface="Calibri"/>
          </a:endParaRPr>
        </a:p>
      </dgm:t>
    </dgm:pt>
    <dgm:pt modelId="{83F6B3EE-ABA7-4E03-822F-AE6D69EE98D9}" type="parTrans" cxnId="{7DFFEF1C-54B6-4D4B-A854-0DDAF03D2F9A}">
      <dgm:prSet/>
      <dgm:spPr/>
      <dgm:t>
        <a:bodyPr/>
        <a:lstStyle/>
        <a:p>
          <a:endParaRPr lang="en-US"/>
        </a:p>
      </dgm:t>
    </dgm:pt>
    <dgm:pt modelId="{10FBC14B-EB2E-4CDB-8648-0758CD8D8A2D}" type="sibTrans" cxnId="{7DFFEF1C-54B6-4D4B-A854-0DDAF03D2F9A}">
      <dgm:prSet/>
      <dgm:spPr/>
      <dgm:t>
        <a:bodyPr/>
        <a:lstStyle/>
        <a:p>
          <a:endParaRPr lang="en-US"/>
        </a:p>
      </dgm:t>
    </dgm:pt>
    <dgm:pt modelId="{CB71253D-8BE5-4FC3-BCF9-468087B32354}">
      <dgm:prSet phldrT="[Text]"/>
      <dgm:spPr/>
      <dgm:t>
        <a:bodyPr/>
        <a:lstStyle/>
        <a:p>
          <a:pPr rtl="0"/>
          <a:r>
            <a:rPr lang="en-US" dirty="0"/>
            <a:t> Elavon (electronic payments)</a:t>
          </a:r>
          <a:endParaRPr lang="en-US" dirty="0">
            <a:solidFill>
              <a:srgbClr val="000000"/>
            </a:solidFill>
            <a:latin typeface="Calibri"/>
            <a:cs typeface="Calibri"/>
          </a:endParaRPr>
        </a:p>
      </dgm:t>
    </dgm:pt>
    <dgm:pt modelId="{B664A7DD-6FA0-4A26-BC66-E6DAD11BA752}" type="parTrans" cxnId="{6E2D23BF-0769-4E65-AA66-3302D880F923}">
      <dgm:prSet/>
      <dgm:spPr/>
      <dgm:t>
        <a:bodyPr/>
        <a:lstStyle/>
        <a:p>
          <a:endParaRPr lang="en-US"/>
        </a:p>
      </dgm:t>
    </dgm:pt>
    <dgm:pt modelId="{1E3650E0-2DC3-4809-B4F7-C404976A4ECD}" type="sibTrans" cxnId="{6E2D23BF-0769-4E65-AA66-3302D880F923}">
      <dgm:prSet/>
      <dgm:spPr/>
      <dgm:t>
        <a:bodyPr/>
        <a:lstStyle/>
        <a:p>
          <a:endParaRPr lang="en-US"/>
        </a:p>
      </dgm:t>
    </dgm:pt>
    <dgm:pt modelId="{D138973B-6E0F-40C5-871C-2BA9103FDD6C}">
      <dgm:prSet phldrT="[Text]"/>
      <dgm:spPr/>
      <dgm:t>
        <a:bodyPr/>
        <a:lstStyle/>
        <a:p>
          <a:pPr rtl="0"/>
          <a:r>
            <a:rPr lang="en-US" dirty="0"/>
            <a:t>Fiscal Note/Fireside Chat</a:t>
          </a:r>
          <a:endParaRPr lang="en-US" dirty="0">
            <a:solidFill>
              <a:srgbClr val="000000"/>
            </a:solidFill>
            <a:latin typeface="Calibri"/>
            <a:cs typeface="Calibri"/>
          </a:endParaRPr>
        </a:p>
      </dgm:t>
    </dgm:pt>
    <dgm:pt modelId="{E61769C1-0132-4D07-A025-B31D4C0B4E00}" type="parTrans" cxnId="{96655AD4-E50F-401E-AF70-FB3E4B4A0194}">
      <dgm:prSet/>
      <dgm:spPr/>
      <dgm:t>
        <a:bodyPr/>
        <a:lstStyle/>
        <a:p>
          <a:endParaRPr lang="en-US"/>
        </a:p>
      </dgm:t>
    </dgm:pt>
    <dgm:pt modelId="{0306157C-BCEB-4F49-9AA8-44DB060C7750}" type="sibTrans" cxnId="{96655AD4-E50F-401E-AF70-FB3E4B4A0194}">
      <dgm:prSet/>
      <dgm:spPr/>
      <dgm:t>
        <a:bodyPr/>
        <a:lstStyle/>
        <a:p>
          <a:endParaRPr lang="en-US"/>
        </a:p>
      </dgm:t>
    </dgm:pt>
    <dgm:pt modelId="{745B49AB-F41C-42C2-929F-50EF8E164D0B}">
      <dgm:prSet phldrT="[Text]"/>
      <dgm:spPr/>
      <dgm:t>
        <a:bodyPr/>
        <a:lstStyle/>
        <a:p>
          <a:r>
            <a:rPr lang="en-US" b="0" i="0" dirty="0"/>
            <a:t>Cashless Payment Solution (VCBR)</a:t>
          </a:r>
          <a:endParaRPr lang="en-US" dirty="0"/>
        </a:p>
      </dgm:t>
    </dgm:pt>
    <dgm:pt modelId="{742F37F7-5CC0-4CEB-99EC-0013FA4FB6A4}" type="parTrans" cxnId="{2732CA95-5B5F-4C03-A5DB-1DF206F8479F}">
      <dgm:prSet/>
      <dgm:spPr/>
      <dgm:t>
        <a:bodyPr/>
        <a:lstStyle/>
        <a:p>
          <a:endParaRPr lang="en-US"/>
        </a:p>
      </dgm:t>
    </dgm:pt>
    <dgm:pt modelId="{2BB9BCBF-DA0D-46F4-A554-7813047BE8ED}" type="sibTrans" cxnId="{2732CA95-5B5F-4C03-A5DB-1DF206F8479F}">
      <dgm:prSet/>
      <dgm:spPr/>
      <dgm:t>
        <a:bodyPr/>
        <a:lstStyle/>
        <a:p>
          <a:endParaRPr lang="en-US"/>
        </a:p>
      </dgm:t>
    </dgm:pt>
    <dgm:pt modelId="{0B7F115C-25B7-4F9F-81C6-6B282C92E6DF}">
      <dgm:prSet/>
      <dgm:spPr/>
      <dgm:t>
        <a:bodyPr/>
        <a:lstStyle/>
        <a:p>
          <a:pPr>
            <a:buFont typeface="Arial" panose="020B0604020202020204" pitchFamily="34" charset="0"/>
            <a:buChar char="•"/>
          </a:pPr>
          <a:r>
            <a:rPr lang="en-US" dirty="0"/>
            <a:t>OSVP Database</a:t>
          </a:r>
        </a:p>
      </dgm:t>
    </dgm:pt>
    <dgm:pt modelId="{AD9DA050-33EE-4BB9-BABC-27F39D4CBED6}" type="parTrans" cxnId="{DC411287-81CC-4EC4-B84C-8A695908F705}">
      <dgm:prSet/>
      <dgm:spPr/>
      <dgm:t>
        <a:bodyPr/>
        <a:lstStyle/>
        <a:p>
          <a:endParaRPr lang="en-US"/>
        </a:p>
      </dgm:t>
    </dgm:pt>
    <dgm:pt modelId="{51C4DAA8-0510-492E-A4CA-23D827F88D67}" type="sibTrans" cxnId="{DC411287-81CC-4EC4-B84C-8A695908F705}">
      <dgm:prSet/>
      <dgm:spPr/>
      <dgm:t>
        <a:bodyPr/>
        <a:lstStyle/>
        <a:p>
          <a:endParaRPr lang="en-US"/>
        </a:p>
      </dgm:t>
    </dgm:pt>
    <dgm:pt modelId="{6137575D-1175-45BD-8135-9A5DFD324C1C}">
      <dgm:prSet/>
      <dgm:spPr/>
      <dgm:t>
        <a:bodyPr/>
        <a:lstStyle/>
        <a:p>
          <a:r>
            <a:rPr lang="en-US" dirty="0"/>
            <a:t>MART Master Scheduler</a:t>
          </a:r>
        </a:p>
      </dgm:t>
    </dgm:pt>
    <dgm:pt modelId="{95537A24-620E-40EB-BCA7-A67F92A26168}" type="parTrans" cxnId="{24EF47FC-FFB8-49E8-8D56-E9C380211805}">
      <dgm:prSet/>
      <dgm:spPr/>
      <dgm:t>
        <a:bodyPr/>
        <a:lstStyle/>
        <a:p>
          <a:endParaRPr lang="en-US"/>
        </a:p>
      </dgm:t>
    </dgm:pt>
    <dgm:pt modelId="{9FC65829-C5C1-499D-A02C-4C088C3FBDED}" type="sibTrans" cxnId="{24EF47FC-FFB8-49E8-8D56-E9C380211805}">
      <dgm:prSet/>
      <dgm:spPr/>
      <dgm:t>
        <a:bodyPr/>
        <a:lstStyle/>
        <a:p>
          <a:endParaRPr lang="en-US"/>
        </a:p>
      </dgm:t>
    </dgm:pt>
    <dgm:pt modelId="{81DB2657-5C36-496D-8DBF-E33ADD274476}" type="pres">
      <dgm:prSet presAssocID="{8D6D0BC0-883D-4DDF-B195-C67A37603AC9}" presName="Name0" presStyleCnt="0">
        <dgm:presLayoutVars>
          <dgm:dir/>
          <dgm:animLvl val="lvl"/>
          <dgm:resizeHandles val="exact"/>
        </dgm:presLayoutVars>
      </dgm:prSet>
      <dgm:spPr/>
    </dgm:pt>
    <dgm:pt modelId="{F42BE7DC-BDA5-472C-BD9D-87DBC9E47E09}" type="pres">
      <dgm:prSet presAssocID="{761D8C8C-B58C-441B-BAE9-50DA1DE8AE21}" presName="composite" presStyleCnt="0"/>
      <dgm:spPr/>
    </dgm:pt>
    <dgm:pt modelId="{5281776A-6941-4F86-87E5-90ED8A98B8F9}" type="pres">
      <dgm:prSet presAssocID="{761D8C8C-B58C-441B-BAE9-50DA1DE8AE21}" presName="parTx" presStyleLbl="alignNode1" presStyleIdx="0" presStyleCnt="3">
        <dgm:presLayoutVars>
          <dgm:chMax val="0"/>
          <dgm:chPref val="0"/>
          <dgm:bulletEnabled val="1"/>
        </dgm:presLayoutVars>
      </dgm:prSet>
      <dgm:spPr/>
    </dgm:pt>
    <dgm:pt modelId="{16152815-5A6F-47A3-8F5C-1C6D74E80EA2}" type="pres">
      <dgm:prSet presAssocID="{761D8C8C-B58C-441B-BAE9-50DA1DE8AE21}" presName="desTx" presStyleLbl="alignAccFollowNode1" presStyleIdx="0" presStyleCnt="3">
        <dgm:presLayoutVars>
          <dgm:bulletEnabled val="1"/>
        </dgm:presLayoutVars>
      </dgm:prSet>
      <dgm:spPr/>
    </dgm:pt>
    <dgm:pt modelId="{4C463699-DF1B-4D05-B43A-AB33A54C4A7B}" type="pres">
      <dgm:prSet presAssocID="{E9A9EE21-7E66-4130-B430-F5319B9CAD76}" presName="space" presStyleCnt="0"/>
      <dgm:spPr/>
    </dgm:pt>
    <dgm:pt modelId="{AF552EAF-45A1-49ED-9A13-9B8A80B7B09C}" type="pres">
      <dgm:prSet presAssocID="{974A242B-F7F1-4372-9777-298BCE338BB9}" presName="composite" presStyleCnt="0"/>
      <dgm:spPr/>
    </dgm:pt>
    <dgm:pt modelId="{AA62839E-FDE5-4702-BF8A-45AE53436C9E}" type="pres">
      <dgm:prSet presAssocID="{974A242B-F7F1-4372-9777-298BCE338BB9}" presName="parTx" presStyleLbl="alignNode1" presStyleIdx="1" presStyleCnt="3">
        <dgm:presLayoutVars>
          <dgm:chMax val="0"/>
          <dgm:chPref val="0"/>
          <dgm:bulletEnabled val="1"/>
        </dgm:presLayoutVars>
      </dgm:prSet>
      <dgm:spPr/>
    </dgm:pt>
    <dgm:pt modelId="{B05B5E0F-4210-498C-A459-A70DC8017D74}" type="pres">
      <dgm:prSet presAssocID="{974A242B-F7F1-4372-9777-298BCE338BB9}" presName="desTx" presStyleLbl="alignAccFollowNode1" presStyleIdx="1" presStyleCnt="3">
        <dgm:presLayoutVars>
          <dgm:bulletEnabled val="1"/>
        </dgm:presLayoutVars>
      </dgm:prSet>
      <dgm:spPr/>
    </dgm:pt>
    <dgm:pt modelId="{F7DE83D1-08EA-48F7-B8D0-8EEAC9137B35}" type="pres">
      <dgm:prSet presAssocID="{A7D53CA2-7ED2-4033-A4EC-1891D0B7F8AB}" presName="space" presStyleCnt="0"/>
      <dgm:spPr/>
    </dgm:pt>
    <dgm:pt modelId="{55FA8B0B-3A45-4061-8E9F-B87D32DC68F2}" type="pres">
      <dgm:prSet presAssocID="{6DA1B000-F892-4EB1-90F9-8F5B82E93F48}" presName="composite" presStyleCnt="0"/>
      <dgm:spPr/>
    </dgm:pt>
    <dgm:pt modelId="{C7127770-F345-4EC0-9C0F-E3228C583368}" type="pres">
      <dgm:prSet presAssocID="{6DA1B000-F892-4EB1-90F9-8F5B82E93F48}" presName="parTx" presStyleLbl="alignNode1" presStyleIdx="2" presStyleCnt="3">
        <dgm:presLayoutVars>
          <dgm:chMax val="0"/>
          <dgm:chPref val="0"/>
          <dgm:bulletEnabled val="1"/>
        </dgm:presLayoutVars>
      </dgm:prSet>
      <dgm:spPr/>
    </dgm:pt>
    <dgm:pt modelId="{9BED1C34-DE12-4915-94B5-4278BA45432F}" type="pres">
      <dgm:prSet presAssocID="{6DA1B000-F892-4EB1-90F9-8F5B82E93F48}" presName="desTx" presStyleLbl="alignAccFollowNode1" presStyleIdx="2" presStyleCnt="3" custLinFactNeighborX="103" custLinFactNeighborY="-246">
        <dgm:presLayoutVars>
          <dgm:bulletEnabled val="1"/>
        </dgm:presLayoutVars>
      </dgm:prSet>
      <dgm:spPr/>
    </dgm:pt>
  </dgm:ptLst>
  <dgm:cxnLst>
    <dgm:cxn modelId="{4C3B8B07-9098-46F3-9937-42DF8DB8ECA6}" type="presOf" srcId="{D11EEB78-ACC0-41F1-B7A9-8840ADDD4E21}" destId="{16152815-5A6F-47A3-8F5C-1C6D74E80EA2}" srcOrd="0" destOrd="0" presId="urn:microsoft.com/office/officeart/2005/8/layout/hList1"/>
    <dgm:cxn modelId="{C0918C0C-8446-4FCD-9492-5F2AE46D9742}" srcId="{8D6D0BC0-883D-4DDF-B195-C67A37603AC9}" destId="{974A242B-F7F1-4372-9777-298BCE338BB9}" srcOrd="1" destOrd="0" parTransId="{AFEDA400-90BD-4370-98D9-B7EDACC426CA}" sibTransId="{A7D53CA2-7ED2-4033-A4EC-1891D0B7F8AB}"/>
    <dgm:cxn modelId="{80066C10-2473-4A6C-8BF8-1FF523804814}" srcId="{8D6D0BC0-883D-4DDF-B195-C67A37603AC9}" destId="{761D8C8C-B58C-441B-BAE9-50DA1DE8AE21}" srcOrd="0" destOrd="0" parTransId="{6A4D89E3-A164-4B08-A53F-B7494A8DB077}" sibTransId="{E9A9EE21-7E66-4130-B430-F5319B9CAD76}"/>
    <dgm:cxn modelId="{2BB4EE10-1A83-49F1-83A6-B500BDCCA7AC}" type="presOf" srcId="{0B7F115C-25B7-4F9F-81C6-6B282C92E6DF}" destId="{B05B5E0F-4210-498C-A459-A70DC8017D74}" srcOrd="0" destOrd="2" presId="urn:microsoft.com/office/officeart/2005/8/layout/hList1"/>
    <dgm:cxn modelId="{53D95A1C-0DD4-4073-BDAF-A93C3505C4EE}" srcId="{974A242B-F7F1-4372-9777-298BCE338BB9}" destId="{10099121-BA38-4FCA-BCD3-F7C55C3996DB}" srcOrd="0" destOrd="0" parTransId="{524B2A40-263C-4CEE-B48E-AE05C0C781D3}" sibTransId="{2AEDE8E3-E72B-4011-AA9B-143184DE299A}"/>
    <dgm:cxn modelId="{7DFFEF1C-54B6-4D4B-A854-0DDAF03D2F9A}" srcId="{6DA1B000-F892-4EB1-90F9-8F5B82E93F48}" destId="{19A8EAD9-31DE-4205-827D-B3966C23C375}" srcOrd="0" destOrd="0" parTransId="{83F6B3EE-ABA7-4E03-822F-AE6D69EE98D9}" sibTransId="{10FBC14B-EB2E-4CDB-8648-0758CD8D8A2D}"/>
    <dgm:cxn modelId="{3CE7BB1F-0B33-4D87-BE06-40A546FBFD54}" type="presOf" srcId="{8D6D0BC0-883D-4DDF-B195-C67A37603AC9}" destId="{81DB2657-5C36-496D-8DBF-E33ADD274476}" srcOrd="0" destOrd="0" presId="urn:microsoft.com/office/officeart/2005/8/layout/hList1"/>
    <dgm:cxn modelId="{E24D8325-D48A-4FDE-9FE9-425A1A94498C}" srcId="{761D8C8C-B58C-441B-BAE9-50DA1DE8AE21}" destId="{D11EEB78-ACC0-41F1-B7A9-8840ADDD4E21}" srcOrd="0" destOrd="0" parTransId="{B89EC581-5F30-44AA-8BDD-E94E8EE47B52}" sibTransId="{B0A260D1-1033-4455-ACFC-91BE969AA232}"/>
    <dgm:cxn modelId="{26EF4C33-132F-4FA5-A6E4-B69188E8F896}" type="presOf" srcId="{6137575D-1175-45BD-8135-9A5DFD324C1C}" destId="{B05B5E0F-4210-498C-A459-A70DC8017D74}" srcOrd="0" destOrd="3" presId="urn:microsoft.com/office/officeart/2005/8/layout/hList1"/>
    <dgm:cxn modelId="{3BCD2D36-6F42-4E00-B8A9-958D885DA069}" type="presOf" srcId="{10099121-BA38-4FCA-BCD3-F7C55C3996DB}" destId="{B05B5E0F-4210-498C-A459-A70DC8017D74}" srcOrd="0" destOrd="0" presId="urn:microsoft.com/office/officeart/2005/8/layout/hList1"/>
    <dgm:cxn modelId="{93094536-A150-4E16-8818-83447A73A64C}" srcId="{8D6D0BC0-883D-4DDF-B195-C67A37603AC9}" destId="{6DA1B000-F892-4EB1-90F9-8F5B82E93F48}" srcOrd="2" destOrd="0" parTransId="{9952CA3A-E068-4EA6-AE03-DB7097F82FF8}" sibTransId="{2A715468-F1C4-42C7-8B4C-192D602B079E}"/>
    <dgm:cxn modelId="{4E9C8C71-F029-4740-9B67-132107638D95}" type="presOf" srcId="{761D8C8C-B58C-441B-BAE9-50DA1DE8AE21}" destId="{5281776A-6941-4F86-87E5-90ED8A98B8F9}" srcOrd="0" destOrd="0" presId="urn:microsoft.com/office/officeart/2005/8/layout/hList1"/>
    <dgm:cxn modelId="{DC411287-81CC-4EC4-B84C-8A695908F705}" srcId="{974A242B-F7F1-4372-9777-298BCE338BB9}" destId="{0B7F115C-25B7-4F9F-81C6-6B282C92E6DF}" srcOrd="2" destOrd="0" parTransId="{AD9DA050-33EE-4BB9-BABC-27F39D4CBED6}" sibTransId="{51C4DAA8-0510-492E-A4CA-23D827F88D67}"/>
    <dgm:cxn modelId="{C9B1228C-202D-4667-8443-3A8EC710EA27}" type="presOf" srcId="{6DA1B000-F892-4EB1-90F9-8F5B82E93F48}" destId="{C7127770-F345-4EC0-9C0F-E3228C583368}" srcOrd="0" destOrd="0" presId="urn:microsoft.com/office/officeart/2005/8/layout/hList1"/>
    <dgm:cxn modelId="{2732CA95-5B5F-4C03-A5DB-1DF206F8479F}" srcId="{974A242B-F7F1-4372-9777-298BCE338BB9}" destId="{745B49AB-F41C-42C2-929F-50EF8E164D0B}" srcOrd="1" destOrd="0" parTransId="{742F37F7-5CC0-4CEB-99EC-0013FA4FB6A4}" sibTransId="{2BB9BCBF-DA0D-46F4-A554-7813047BE8ED}"/>
    <dgm:cxn modelId="{79C8CE98-3E99-49F9-BD61-302D3CC0FF97}" type="presOf" srcId="{974A242B-F7F1-4372-9777-298BCE338BB9}" destId="{AA62839E-FDE5-4702-BF8A-45AE53436C9E}" srcOrd="0" destOrd="0" presId="urn:microsoft.com/office/officeart/2005/8/layout/hList1"/>
    <dgm:cxn modelId="{4E1544A2-6D3F-41C9-94C3-8FAFCFF404C8}" type="presOf" srcId="{CB71253D-8BE5-4FC3-BCF9-468087B32354}" destId="{9BED1C34-DE12-4915-94B5-4278BA45432F}" srcOrd="0" destOrd="2" presId="urn:microsoft.com/office/officeart/2005/8/layout/hList1"/>
    <dgm:cxn modelId="{636D3CA5-76D6-4B50-8A6F-589D32AD06D3}" type="presOf" srcId="{745B49AB-F41C-42C2-929F-50EF8E164D0B}" destId="{B05B5E0F-4210-498C-A459-A70DC8017D74}" srcOrd="0" destOrd="1" presId="urn:microsoft.com/office/officeart/2005/8/layout/hList1"/>
    <dgm:cxn modelId="{9178BBA5-4FE7-4891-8025-1CCD30059E8A}" type="presOf" srcId="{19A8EAD9-31DE-4205-827D-B3966C23C375}" destId="{9BED1C34-DE12-4915-94B5-4278BA45432F}" srcOrd="0" destOrd="0" presId="urn:microsoft.com/office/officeart/2005/8/layout/hList1"/>
    <dgm:cxn modelId="{6E2D23BF-0769-4E65-AA66-3302D880F923}" srcId="{6DA1B000-F892-4EB1-90F9-8F5B82E93F48}" destId="{CB71253D-8BE5-4FC3-BCF9-468087B32354}" srcOrd="2" destOrd="0" parTransId="{B664A7DD-6FA0-4A26-BC66-E6DAD11BA752}" sibTransId="{1E3650E0-2DC3-4809-B4F7-C404976A4ECD}"/>
    <dgm:cxn modelId="{96655AD4-E50F-401E-AF70-FB3E4B4A0194}" srcId="{6DA1B000-F892-4EB1-90F9-8F5B82E93F48}" destId="{D138973B-6E0F-40C5-871C-2BA9103FDD6C}" srcOrd="1" destOrd="0" parTransId="{E61769C1-0132-4D07-A025-B31D4C0B4E00}" sibTransId="{0306157C-BCEB-4F49-9AA8-44DB060C7750}"/>
    <dgm:cxn modelId="{C99034DB-A95B-46A5-B9A1-DC2A903A2A53}" type="presOf" srcId="{D138973B-6E0F-40C5-871C-2BA9103FDD6C}" destId="{9BED1C34-DE12-4915-94B5-4278BA45432F}" srcOrd="0" destOrd="1" presId="urn:microsoft.com/office/officeart/2005/8/layout/hList1"/>
    <dgm:cxn modelId="{24EF47FC-FFB8-49E8-8D56-E9C380211805}" srcId="{974A242B-F7F1-4372-9777-298BCE338BB9}" destId="{6137575D-1175-45BD-8135-9A5DFD324C1C}" srcOrd="3" destOrd="0" parTransId="{95537A24-620E-40EB-BCA7-A67F92A26168}" sibTransId="{9FC65829-C5C1-499D-A02C-4C088C3FBDED}"/>
    <dgm:cxn modelId="{7A1D2FFA-5776-4DE0-8518-D71632F065A5}" type="presParOf" srcId="{81DB2657-5C36-496D-8DBF-E33ADD274476}" destId="{F42BE7DC-BDA5-472C-BD9D-87DBC9E47E09}" srcOrd="0" destOrd="0" presId="urn:microsoft.com/office/officeart/2005/8/layout/hList1"/>
    <dgm:cxn modelId="{81E00AD5-62DE-43D6-805C-70DD327CF1F4}" type="presParOf" srcId="{F42BE7DC-BDA5-472C-BD9D-87DBC9E47E09}" destId="{5281776A-6941-4F86-87E5-90ED8A98B8F9}" srcOrd="0" destOrd="0" presId="urn:microsoft.com/office/officeart/2005/8/layout/hList1"/>
    <dgm:cxn modelId="{97C6DD8F-9405-499E-BD58-A542ECC94159}" type="presParOf" srcId="{F42BE7DC-BDA5-472C-BD9D-87DBC9E47E09}" destId="{16152815-5A6F-47A3-8F5C-1C6D74E80EA2}" srcOrd="1" destOrd="0" presId="urn:microsoft.com/office/officeart/2005/8/layout/hList1"/>
    <dgm:cxn modelId="{979CEC85-9563-4B03-8F43-A684B6E5CA40}" type="presParOf" srcId="{81DB2657-5C36-496D-8DBF-E33ADD274476}" destId="{4C463699-DF1B-4D05-B43A-AB33A54C4A7B}" srcOrd="1" destOrd="0" presId="urn:microsoft.com/office/officeart/2005/8/layout/hList1"/>
    <dgm:cxn modelId="{436C3778-E808-4F12-A7BA-3039B9EC340F}" type="presParOf" srcId="{81DB2657-5C36-496D-8DBF-E33ADD274476}" destId="{AF552EAF-45A1-49ED-9A13-9B8A80B7B09C}" srcOrd="2" destOrd="0" presId="urn:microsoft.com/office/officeart/2005/8/layout/hList1"/>
    <dgm:cxn modelId="{31EA14B0-F5A4-4932-B463-5ADC7BCF465E}" type="presParOf" srcId="{AF552EAF-45A1-49ED-9A13-9B8A80B7B09C}" destId="{AA62839E-FDE5-4702-BF8A-45AE53436C9E}" srcOrd="0" destOrd="0" presId="urn:microsoft.com/office/officeart/2005/8/layout/hList1"/>
    <dgm:cxn modelId="{7B7E4997-136D-4FD0-A8AC-F9DBF070DDA6}" type="presParOf" srcId="{AF552EAF-45A1-49ED-9A13-9B8A80B7B09C}" destId="{B05B5E0F-4210-498C-A459-A70DC8017D74}" srcOrd="1" destOrd="0" presId="urn:microsoft.com/office/officeart/2005/8/layout/hList1"/>
    <dgm:cxn modelId="{D947D960-4FC2-4FAC-A705-3B55C8292D11}" type="presParOf" srcId="{81DB2657-5C36-496D-8DBF-E33ADD274476}" destId="{F7DE83D1-08EA-48F7-B8D0-8EEAC9137B35}" srcOrd="3" destOrd="0" presId="urn:microsoft.com/office/officeart/2005/8/layout/hList1"/>
    <dgm:cxn modelId="{F4F8CCA4-EBEA-4A4E-95B0-431A421C6F6A}" type="presParOf" srcId="{81DB2657-5C36-496D-8DBF-E33ADD274476}" destId="{55FA8B0B-3A45-4061-8E9F-B87D32DC68F2}" srcOrd="4" destOrd="0" presId="urn:microsoft.com/office/officeart/2005/8/layout/hList1"/>
    <dgm:cxn modelId="{D816499D-1B74-45FB-8E42-93729A744C5B}" type="presParOf" srcId="{55FA8B0B-3A45-4061-8E9F-B87D32DC68F2}" destId="{C7127770-F345-4EC0-9C0F-E3228C583368}" srcOrd="0" destOrd="0" presId="urn:microsoft.com/office/officeart/2005/8/layout/hList1"/>
    <dgm:cxn modelId="{10B6E1FF-11A4-4111-A99F-67667ECFB9D9}" type="presParOf" srcId="{55FA8B0B-3A45-4061-8E9F-B87D32DC68F2}" destId="{9BED1C34-DE12-4915-94B5-4278BA45432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D6D0BC0-883D-4DDF-B195-C67A37603AC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61D8C8C-B58C-441B-BAE9-50DA1DE8AE21}">
      <dgm:prSet phldrT="[Text]"/>
      <dgm:spPr/>
      <dgm:t>
        <a:bodyPr/>
        <a:lstStyle/>
        <a:p>
          <a:r>
            <a:rPr lang="en-US" dirty="0"/>
            <a:t>Community</a:t>
          </a:r>
        </a:p>
      </dgm:t>
    </dgm:pt>
    <dgm:pt modelId="{6A4D89E3-A164-4B08-A53F-B7494A8DB077}" type="parTrans" cxnId="{80066C10-2473-4A6C-8BF8-1FF523804814}">
      <dgm:prSet/>
      <dgm:spPr/>
      <dgm:t>
        <a:bodyPr/>
        <a:lstStyle/>
        <a:p>
          <a:endParaRPr lang="en-US"/>
        </a:p>
      </dgm:t>
    </dgm:pt>
    <dgm:pt modelId="{E9A9EE21-7E66-4130-B430-F5319B9CAD76}" type="sibTrans" cxnId="{80066C10-2473-4A6C-8BF8-1FF523804814}">
      <dgm:prSet/>
      <dgm:spPr/>
      <dgm:t>
        <a:bodyPr/>
        <a:lstStyle/>
        <a:p>
          <a:endParaRPr lang="en-US"/>
        </a:p>
      </dgm:t>
    </dgm:pt>
    <dgm:pt modelId="{D11EEB78-ACC0-41F1-B7A9-8840ADDD4E21}">
      <dgm:prSet phldrT="[Text]"/>
      <dgm:spPr/>
      <dgm:t>
        <a:bodyPr/>
        <a:lstStyle/>
        <a:p>
          <a:r>
            <a:rPr lang="en-US" dirty="0"/>
            <a:t>None </a:t>
          </a:r>
        </a:p>
      </dgm:t>
    </dgm:pt>
    <dgm:pt modelId="{B89EC581-5F30-44AA-8BDD-E94E8EE47B52}" type="parTrans" cxnId="{E24D8325-D48A-4FDE-9FE9-425A1A94498C}">
      <dgm:prSet/>
      <dgm:spPr/>
      <dgm:t>
        <a:bodyPr/>
        <a:lstStyle/>
        <a:p>
          <a:endParaRPr lang="en-US"/>
        </a:p>
      </dgm:t>
    </dgm:pt>
    <dgm:pt modelId="{B0A260D1-1033-4455-ACFC-91BE969AA232}" type="sibTrans" cxnId="{E24D8325-D48A-4FDE-9FE9-425A1A94498C}">
      <dgm:prSet/>
      <dgm:spPr/>
      <dgm:t>
        <a:bodyPr/>
        <a:lstStyle/>
        <a:p>
          <a:endParaRPr lang="en-US"/>
        </a:p>
      </dgm:t>
    </dgm:pt>
    <dgm:pt modelId="{974A242B-F7F1-4372-9777-298BCE338BB9}">
      <dgm:prSet phldrT="[Text]"/>
      <dgm:spPr/>
      <dgm:t>
        <a:bodyPr/>
        <a:lstStyle/>
        <a:p>
          <a:r>
            <a:rPr lang="en-US" dirty="0"/>
            <a:t>Clinical/Facilities </a:t>
          </a:r>
        </a:p>
      </dgm:t>
    </dgm:pt>
    <dgm:pt modelId="{AFEDA400-90BD-4370-98D9-B7EDACC426CA}" type="parTrans" cxnId="{C0918C0C-8446-4FCD-9492-5F2AE46D9742}">
      <dgm:prSet/>
      <dgm:spPr/>
      <dgm:t>
        <a:bodyPr/>
        <a:lstStyle/>
        <a:p>
          <a:endParaRPr lang="en-US"/>
        </a:p>
      </dgm:t>
    </dgm:pt>
    <dgm:pt modelId="{A7D53CA2-7ED2-4033-A4EC-1891D0B7F8AB}" type="sibTrans" cxnId="{C0918C0C-8446-4FCD-9492-5F2AE46D9742}">
      <dgm:prSet/>
      <dgm:spPr/>
      <dgm:t>
        <a:bodyPr/>
        <a:lstStyle/>
        <a:p>
          <a:endParaRPr lang="en-US"/>
        </a:p>
      </dgm:t>
    </dgm:pt>
    <dgm:pt modelId="{10099121-BA38-4FCA-BCD3-F7C55C3996DB}">
      <dgm:prSet phldrT="[Text]"/>
      <dgm:spPr/>
      <dgm:t>
        <a:bodyPr/>
        <a:lstStyle/>
        <a:p>
          <a:r>
            <a:rPr lang="en-US" dirty="0"/>
            <a:t>DBHDS Public Safety Application: Omnigo (remaining facilities)</a:t>
          </a:r>
        </a:p>
      </dgm:t>
    </dgm:pt>
    <dgm:pt modelId="{524B2A40-263C-4CEE-B48E-AE05C0C781D3}" type="parTrans" cxnId="{53D95A1C-0DD4-4073-BDAF-A93C3505C4EE}">
      <dgm:prSet/>
      <dgm:spPr/>
      <dgm:t>
        <a:bodyPr/>
        <a:lstStyle/>
        <a:p>
          <a:endParaRPr lang="en-US"/>
        </a:p>
      </dgm:t>
    </dgm:pt>
    <dgm:pt modelId="{2AEDE8E3-E72B-4011-AA9B-143184DE299A}" type="sibTrans" cxnId="{53D95A1C-0DD4-4073-BDAF-A93C3505C4EE}">
      <dgm:prSet/>
      <dgm:spPr/>
      <dgm:t>
        <a:bodyPr/>
        <a:lstStyle/>
        <a:p>
          <a:endParaRPr lang="en-US"/>
        </a:p>
      </dgm:t>
    </dgm:pt>
    <dgm:pt modelId="{6DA1B000-F892-4EB1-90F9-8F5B82E93F48}">
      <dgm:prSet phldrT="[Text]"/>
      <dgm:spPr/>
      <dgm:t>
        <a:bodyPr/>
        <a:lstStyle/>
        <a:p>
          <a:r>
            <a:rPr lang="en-US" dirty="0"/>
            <a:t>Operations</a:t>
          </a:r>
        </a:p>
      </dgm:t>
    </dgm:pt>
    <dgm:pt modelId="{9952CA3A-E068-4EA6-AE03-DB7097F82FF8}" type="parTrans" cxnId="{93094536-A150-4E16-8818-83447A73A64C}">
      <dgm:prSet/>
      <dgm:spPr/>
      <dgm:t>
        <a:bodyPr/>
        <a:lstStyle/>
        <a:p>
          <a:endParaRPr lang="en-US"/>
        </a:p>
      </dgm:t>
    </dgm:pt>
    <dgm:pt modelId="{2A715468-F1C4-42C7-8B4C-192D602B079E}" type="sibTrans" cxnId="{93094536-A150-4E16-8818-83447A73A64C}">
      <dgm:prSet/>
      <dgm:spPr/>
      <dgm:t>
        <a:bodyPr/>
        <a:lstStyle/>
        <a:p>
          <a:endParaRPr lang="en-US"/>
        </a:p>
      </dgm:t>
    </dgm:pt>
    <dgm:pt modelId="{19A8EAD9-31DE-4205-827D-B3966C23C375}">
      <dgm:prSet phldrT="[Text]"/>
      <dgm:spPr/>
      <dgm:t>
        <a:bodyPr/>
        <a:lstStyle/>
        <a:p>
          <a:pPr>
            <a:buFont typeface="Arial" panose="020B0604020202020204" pitchFamily="34" charset="0"/>
            <a:buChar char="•"/>
          </a:pPr>
          <a:r>
            <a:rPr lang="en-US" dirty="0"/>
            <a:t>None</a:t>
          </a:r>
        </a:p>
      </dgm:t>
    </dgm:pt>
    <dgm:pt modelId="{83F6B3EE-ABA7-4E03-822F-AE6D69EE98D9}" type="parTrans" cxnId="{7DFFEF1C-54B6-4D4B-A854-0DDAF03D2F9A}">
      <dgm:prSet/>
      <dgm:spPr/>
      <dgm:t>
        <a:bodyPr/>
        <a:lstStyle/>
        <a:p>
          <a:endParaRPr lang="en-US"/>
        </a:p>
      </dgm:t>
    </dgm:pt>
    <dgm:pt modelId="{10FBC14B-EB2E-4CDB-8648-0758CD8D8A2D}" type="sibTrans" cxnId="{7DFFEF1C-54B6-4D4B-A854-0DDAF03D2F9A}">
      <dgm:prSet/>
      <dgm:spPr/>
      <dgm:t>
        <a:bodyPr/>
        <a:lstStyle/>
        <a:p>
          <a:endParaRPr lang="en-US"/>
        </a:p>
      </dgm:t>
    </dgm:pt>
    <dgm:pt modelId="{BB4C8932-3EEC-4B59-BAFB-C13E39ABCEEB}">
      <dgm:prSet phldrT="[Text]"/>
      <dgm:spPr/>
      <dgm:t>
        <a:bodyPr/>
        <a:lstStyle/>
        <a:p>
          <a:endParaRPr lang="en-US" dirty="0"/>
        </a:p>
      </dgm:t>
    </dgm:pt>
    <dgm:pt modelId="{D13F065C-2E9D-4AF2-83DA-86FA03B7D344}" type="parTrans" cxnId="{68497849-F95B-4E06-BC2A-50C4A309CDBF}">
      <dgm:prSet/>
      <dgm:spPr/>
      <dgm:t>
        <a:bodyPr/>
        <a:lstStyle/>
        <a:p>
          <a:endParaRPr lang="en-US"/>
        </a:p>
      </dgm:t>
    </dgm:pt>
    <dgm:pt modelId="{13BA7848-D010-4201-B73D-D7B4CC72516C}" type="sibTrans" cxnId="{68497849-F95B-4E06-BC2A-50C4A309CDBF}">
      <dgm:prSet/>
      <dgm:spPr/>
      <dgm:t>
        <a:bodyPr/>
        <a:lstStyle/>
        <a:p>
          <a:endParaRPr lang="en-US"/>
        </a:p>
      </dgm:t>
    </dgm:pt>
    <dgm:pt modelId="{283C606A-C4AE-40B5-881A-656C488B2A45}">
      <dgm:prSet phldrT="[Text]"/>
      <dgm:spPr/>
      <dgm:t>
        <a:bodyPr/>
        <a:lstStyle/>
        <a:p>
          <a:r>
            <a:rPr lang="en-US" dirty="0" err="1"/>
            <a:t>SynMed</a:t>
          </a:r>
          <a:r>
            <a:rPr lang="en-US" dirty="0"/>
            <a:t> (contract renewal)</a:t>
          </a:r>
        </a:p>
      </dgm:t>
    </dgm:pt>
    <dgm:pt modelId="{294DB812-7222-477A-8404-472B72CCFCDC}" type="parTrans" cxnId="{D6D4C464-0AC7-4B46-B84F-6ACDB3FDAFC1}">
      <dgm:prSet/>
      <dgm:spPr/>
      <dgm:t>
        <a:bodyPr/>
        <a:lstStyle/>
        <a:p>
          <a:endParaRPr lang="en-US"/>
        </a:p>
      </dgm:t>
    </dgm:pt>
    <dgm:pt modelId="{9518DF0B-FF4F-4842-B6DA-B1A223FD0C8C}" type="sibTrans" cxnId="{D6D4C464-0AC7-4B46-B84F-6ACDB3FDAFC1}">
      <dgm:prSet/>
      <dgm:spPr/>
      <dgm:t>
        <a:bodyPr/>
        <a:lstStyle/>
        <a:p>
          <a:endParaRPr lang="en-US"/>
        </a:p>
      </dgm:t>
    </dgm:pt>
    <dgm:pt modelId="{81DB2657-5C36-496D-8DBF-E33ADD274476}" type="pres">
      <dgm:prSet presAssocID="{8D6D0BC0-883D-4DDF-B195-C67A37603AC9}" presName="Name0" presStyleCnt="0">
        <dgm:presLayoutVars>
          <dgm:dir/>
          <dgm:animLvl val="lvl"/>
          <dgm:resizeHandles val="exact"/>
        </dgm:presLayoutVars>
      </dgm:prSet>
      <dgm:spPr/>
    </dgm:pt>
    <dgm:pt modelId="{F42BE7DC-BDA5-472C-BD9D-87DBC9E47E09}" type="pres">
      <dgm:prSet presAssocID="{761D8C8C-B58C-441B-BAE9-50DA1DE8AE21}" presName="composite" presStyleCnt="0"/>
      <dgm:spPr/>
    </dgm:pt>
    <dgm:pt modelId="{5281776A-6941-4F86-87E5-90ED8A98B8F9}" type="pres">
      <dgm:prSet presAssocID="{761D8C8C-B58C-441B-BAE9-50DA1DE8AE21}" presName="parTx" presStyleLbl="alignNode1" presStyleIdx="0" presStyleCnt="3">
        <dgm:presLayoutVars>
          <dgm:chMax val="0"/>
          <dgm:chPref val="0"/>
          <dgm:bulletEnabled val="1"/>
        </dgm:presLayoutVars>
      </dgm:prSet>
      <dgm:spPr/>
    </dgm:pt>
    <dgm:pt modelId="{16152815-5A6F-47A3-8F5C-1C6D74E80EA2}" type="pres">
      <dgm:prSet presAssocID="{761D8C8C-B58C-441B-BAE9-50DA1DE8AE21}" presName="desTx" presStyleLbl="alignAccFollowNode1" presStyleIdx="0" presStyleCnt="3">
        <dgm:presLayoutVars>
          <dgm:bulletEnabled val="1"/>
        </dgm:presLayoutVars>
      </dgm:prSet>
      <dgm:spPr/>
    </dgm:pt>
    <dgm:pt modelId="{4C463699-DF1B-4D05-B43A-AB33A54C4A7B}" type="pres">
      <dgm:prSet presAssocID="{E9A9EE21-7E66-4130-B430-F5319B9CAD76}" presName="space" presStyleCnt="0"/>
      <dgm:spPr/>
    </dgm:pt>
    <dgm:pt modelId="{AF552EAF-45A1-49ED-9A13-9B8A80B7B09C}" type="pres">
      <dgm:prSet presAssocID="{974A242B-F7F1-4372-9777-298BCE338BB9}" presName="composite" presStyleCnt="0"/>
      <dgm:spPr/>
    </dgm:pt>
    <dgm:pt modelId="{AA62839E-FDE5-4702-BF8A-45AE53436C9E}" type="pres">
      <dgm:prSet presAssocID="{974A242B-F7F1-4372-9777-298BCE338BB9}" presName="parTx" presStyleLbl="alignNode1" presStyleIdx="1" presStyleCnt="3">
        <dgm:presLayoutVars>
          <dgm:chMax val="0"/>
          <dgm:chPref val="0"/>
          <dgm:bulletEnabled val="1"/>
        </dgm:presLayoutVars>
      </dgm:prSet>
      <dgm:spPr/>
    </dgm:pt>
    <dgm:pt modelId="{B05B5E0F-4210-498C-A459-A70DC8017D74}" type="pres">
      <dgm:prSet presAssocID="{974A242B-F7F1-4372-9777-298BCE338BB9}" presName="desTx" presStyleLbl="alignAccFollowNode1" presStyleIdx="1" presStyleCnt="3">
        <dgm:presLayoutVars>
          <dgm:bulletEnabled val="1"/>
        </dgm:presLayoutVars>
      </dgm:prSet>
      <dgm:spPr/>
    </dgm:pt>
    <dgm:pt modelId="{F7DE83D1-08EA-48F7-B8D0-8EEAC9137B35}" type="pres">
      <dgm:prSet presAssocID="{A7D53CA2-7ED2-4033-A4EC-1891D0B7F8AB}" presName="space" presStyleCnt="0"/>
      <dgm:spPr/>
    </dgm:pt>
    <dgm:pt modelId="{55FA8B0B-3A45-4061-8E9F-B87D32DC68F2}" type="pres">
      <dgm:prSet presAssocID="{6DA1B000-F892-4EB1-90F9-8F5B82E93F48}" presName="composite" presStyleCnt="0"/>
      <dgm:spPr/>
    </dgm:pt>
    <dgm:pt modelId="{C7127770-F345-4EC0-9C0F-E3228C583368}" type="pres">
      <dgm:prSet presAssocID="{6DA1B000-F892-4EB1-90F9-8F5B82E93F48}" presName="parTx" presStyleLbl="alignNode1" presStyleIdx="2" presStyleCnt="3">
        <dgm:presLayoutVars>
          <dgm:chMax val="0"/>
          <dgm:chPref val="0"/>
          <dgm:bulletEnabled val="1"/>
        </dgm:presLayoutVars>
      </dgm:prSet>
      <dgm:spPr/>
    </dgm:pt>
    <dgm:pt modelId="{9BED1C34-DE12-4915-94B5-4278BA45432F}" type="pres">
      <dgm:prSet presAssocID="{6DA1B000-F892-4EB1-90F9-8F5B82E93F48}" presName="desTx" presStyleLbl="alignAccFollowNode1" presStyleIdx="2" presStyleCnt="3" custLinFactNeighborX="1421" custLinFactNeighborY="1178">
        <dgm:presLayoutVars>
          <dgm:bulletEnabled val="1"/>
        </dgm:presLayoutVars>
      </dgm:prSet>
      <dgm:spPr/>
    </dgm:pt>
  </dgm:ptLst>
  <dgm:cxnLst>
    <dgm:cxn modelId="{DA28F604-3E4E-4428-97AB-DC9FCE1937D4}" type="presOf" srcId="{BB4C8932-3EEC-4B59-BAFB-C13E39ABCEEB}" destId="{B05B5E0F-4210-498C-A459-A70DC8017D74}" srcOrd="0" destOrd="2" presId="urn:microsoft.com/office/officeart/2005/8/layout/hList1"/>
    <dgm:cxn modelId="{DA26070A-7AD0-4391-BE38-0F779BAB2C1F}" type="presOf" srcId="{974A242B-F7F1-4372-9777-298BCE338BB9}" destId="{AA62839E-FDE5-4702-BF8A-45AE53436C9E}" srcOrd="0" destOrd="0" presId="urn:microsoft.com/office/officeart/2005/8/layout/hList1"/>
    <dgm:cxn modelId="{C0918C0C-8446-4FCD-9492-5F2AE46D9742}" srcId="{8D6D0BC0-883D-4DDF-B195-C67A37603AC9}" destId="{974A242B-F7F1-4372-9777-298BCE338BB9}" srcOrd="1" destOrd="0" parTransId="{AFEDA400-90BD-4370-98D9-B7EDACC426CA}" sibTransId="{A7D53CA2-7ED2-4033-A4EC-1891D0B7F8AB}"/>
    <dgm:cxn modelId="{80066C10-2473-4A6C-8BF8-1FF523804814}" srcId="{8D6D0BC0-883D-4DDF-B195-C67A37603AC9}" destId="{761D8C8C-B58C-441B-BAE9-50DA1DE8AE21}" srcOrd="0" destOrd="0" parTransId="{6A4D89E3-A164-4B08-A53F-B7494A8DB077}" sibTransId="{E9A9EE21-7E66-4130-B430-F5319B9CAD76}"/>
    <dgm:cxn modelId="{53D95A1C-0DD4-4073-BDAF-A93C3505C4EE}" srcId="{974A242B-F7F1-4372-9777-298BCE338BB9}" destId="{10099121-BA38-4FCA-BCD3-F7C55C3996DB}" srcOrd="0" destOrd="0" parTransId="{524B2A40-263C-4CEE-B48E-AE05C0C781D3}" sibTransId="{2AEDE8E3-E72B-4011-AA9B-143184DE299A}"/>
    <dgm:cxn modelId="{7DFFEF1C-54B6-4D4B-A854-0DDAF03D2F9A}" srcId="{6DA1B000-F892-4EB1-90F9-8F5B82E93F48}" destId="{19A8EAD9-31DE-4205-827D-B3966C23C375}" srcOrd="0" destOrd="0" parTransId="{83F6B3EE-ABA7-4E03-822F-AE6D69EE98D9}" sibTransId="{10FBC14B-EB2E-4CDB-8648-0758CD8D8A2D}"/>
    <dgm:cxn modelId="{3CE7BB1F-0B33-4D87-BE06-40A546FBFD54}" type="presOf" srcId="{8D6D0BC0-883D-4DDF-B195-C67A37603AC9}" destId="{81DB2657-5C36-496D-8DBF-E33ADD274476}" srcOrd="0" destOrd="0" presId="urn:microsoft.com/office/officeart/2005/8/layout/hList1"/>
    <dgm:cxn modelId="{E24D8325-D48A-4FDE-9FE9-425A1A94498C}" srcId="{761D8C8C-B58C-441B-BAE9-50DA1DE8AE21}" destId="{D11EEB78-ACC0-41F1-B7A9-8840ADDD4E21}" srcOrd="0" destOrd="0" parTransId="{B89EC581-5F30-44AA-8BDD-E94E8EE47B52}" sibTransId="{B0A260D1-1033-4455-ACFC-91BE969AA232}"/>
    <dgm:cxn modelId="{93094536-A150-4E16-8818-83447A73A64C}" srcId="{8D6D0BC0-883D-4DDF-B195-C67A37603AC9}" destId="{6DA1B000-F892-4EB1-90F9-8F5B82E93F48}" srcOrd="2" destOrd="0" parTransId="{9952CA3A-E068-4EA6-AE03-DB7097F82FF8}" sibTransId="{2A715468-F1C4-42C7-8B4C-192D602B079E}"/>
    <dgm:cxn modelId="{EF073E39-CEEA-4B6E-8690-365C5CC9A4D0}" type="presOf" srcId="{19A8EAD9-31DE-4205-827D-B3966C23C375}" destId="{9BED1C34-DE12-4915-94B5-4278BA45432F}" srcOrd="0" destOrd="0" presId="urn:microsoft.com/office/officeart/2005/8/layout/hList1"/>
    <dgm:cxn modelId="{D6D4C464-0AC7-4B46-B84F-6ACDB3FDAFC1}" srcId="{974A242B-F7F1-4372-9777-298BCE338BB9}" destId="{283C606A-C4AE-40B5-881A-656C488B2A45}" srcOrd="1" destOrd="0" parTransId="{294DB812-7222-477A-8404-472B72CCFCDC}" sibTransId="{9518DF0B-FF4F-4842-B6DA-B1A223FD0C8C}"/>
    <dgm:cxn modelId="{68497849-F95B-4E06-BC2A-50C4A309CDBF}" srcId="{974A242B-F7F1-4372-9777-298BCE338BB9}" destId="{BB4C8932-3EEC-4B59-BAFB-C13E39ABCEEB}" srcOrd="2" destOrd="0" parTransId="{D13F065C-2E9D-4AF2-83DA-86FA03B7D344}" sibTransId="{13BA7848-D010-4201-B73D-D7B4CC72516C}"/>
    <dgm:cxn modelId="{3675D44A-4CF9-41D1-B88E-F4477CF679E9}" type="presOf" srcId="{761D8C8C-B58C-441B-BAE9-50DA1DE8AE21}" destId="{5281776A-6941-4F86-87E5-90ED8A98B8F9}" srcOrd="0" destOrd="0" presId="urn:microsoft.com/office/officeart/2005/8/layout/hList1"/>
    <dgm:cxn modelId="{3B7F9E71-F93C-483E-962D-C9E867EB5AF2}" type="presOf" srcId="{D11EEB78-ACC0-41F1-B7A9-8840ADDD4E21}" destId="{16152815-5A6F-47A3-8F5C-1C6D74E80EA2}" srcOrd="0" destOrd="0" presId="urn:microsoft.com/office/officeart/2005/8/layout/hList1"/>
    <dgm:cxn modelId="{11ED9878-3A7C-4CFE-98C5-F62A5374C355}" type="presOf" srcId="{6DA1B000-F892-4EB1-90F9-8F5B82E93F48}" destId="{C7127770-F345-4EC0-9C0F-E3228C583368}" srcOrd="0" destOrd="0" presId="urn:microsoft.com/office/officeart/2005/8/layout/hList1"/>
    <dgm:cxn modelId="{6D8DD6A0-9B5C-4698-B9EA-DB55DB8AE2C1}" type="presOf" srcId="{10099121-BA38-4FCA-BCD3-F7C55C3996DB}" destId="{B05B5E0F-4210-498C-A459-A70DC8017D74}" srcOrd="0" destOrd="0" presId="urn:microsoft.com/office/officeart/2005/8/layout/hList1"/>
    <dgm:cxn modelId="{1A9ACCB3-05F2-4F5B-BF76-EC8F698D5795}" type="presOf" srcId="{283C606A-C4AE-40B5-881A-656C488B2A45}" destId="{B05B5E0F-4210-498C-A459-A70DC8017D74}" srcOrd="0" destOrd="1" presId="urn:microsoft.com/office/officeart/2005/8/layout/hList1"/>
    <dgm:cxn modelId="{90A20FC9-11A7-41B1-A3CD-BB36BE7A9204}" type="presParOf" srcId="{81DB2657-5C36-496D-8DBF-E33ADD274476}" destId="{F42BE7DC-BDA5-472C-BD9D-87DBC9E47E09}" srcOrd="0" destOrd="0" presId="urn:microsoft.com/office/officeart/2005/8/layout/hList1"/>
    <dgm:cxn modelId="{249CB810-6868-4257-87C8-D8F01710E40E}" type="presParOf" srcId="{F42BE7DC-BDA5-472C-BD9D-87DBC9E47E09}" destId="{5281776A-6941-4F86-87E5-90ED8A98B8F9}" srcOrd="0" destOrd="0" presId="urn:microsoft.com/office/officeart/2005/8/layout/hList1"/>
    <dgm:cxn modelId="{5AF9A9A6-B0C1-4557-BC13-191A6ECC4D2B}" type="presParOf" srcId="{F42BE7DC-BDA5-472C-BD9D-87DBC9E47E09}" destId="{16152815-5A6F-47A3-8F5C-1C6D74E80EA2}" srcOrd="1" destOrd="0" presId="urn:microsoft.com/office/officeart/2005/8/layout/hList1"/>
    <dgm:cxn modelId="{E4BB0FE4-D0A5-4B7D-8D8F-CB2414CBF8B5}" type="presParOf" srcId="{81DB2657-5C36-496D-8DBF-E33ADD274476}" destId="{4C463699-DF1B-4D05-B43A-AB33A54C4A7B}" srcOrd="1" destOrd="0" presId="urn:microsoft.com/office/officeart/2005/8/layout/hList1"/>
    <dgm:cxn modelId="{98D3643D-01FA-408E-8A36-4A22CD916AC4}" type="presParOf" srcId="{81DB2657-5C36-496D-8DBF-E33ADD274476}" destId="{AF552EAF-45A1-49ED-9A13-9B8A80B7B09C}" srcOrd="2" destOrd="0" presId="urn:microsoft.com/office/officeart/2005/8/layout/hList1"/>
    <dgm:cxn modelId="{E3BED4FB-1A24-419A-B467-51D756B67181}" type="presParOf" srcId="{AF552EAF-45A1-49ED-9A13-9B8A80B7B09C}" destId="{AA62839E-FDE5-4702-BF8A-45AE53436C9E}" srcOrd="0" destOrd="0" presId="urn:microsoft.com/office/officeart/2005/8/layout/hList1"/>
    <dgm:cxn modelId="{FA538037-A34E-4BBC-9309-BA08E8A3EAD7}" type="presParOf" srcId="{AF552EAF-45A1-49ED-9A13-9B8A80B7B09C}" destId="{B05B5E0F-4210-498C-A459-A70DC8017D74}" srcOrd="1" destOrd="0" presId="urn:microsoft.com/office/officeart/2005/8/layout/hList1"/>
    <dgm:cxn modelId="{E88C499C-9516-4AF4-A938-94AB383E5891}" type="presParOf" srcId="{81DB2657-5C36-496D-8DBF-E33ADD274476}" destId="{F7DE83D1-08EA-48F7-B8D0-8EEAC9137B35}" srcOrd="3" destOrd="0" presId="urn:microsoft.com/office/officeart/2005/8/layout/hList1"/>
    <dgm:cxn modelId="{1E11CD3F-A588-4EDF-B69C-F39E3A36388B}" type="presParOf" srcId="{81DB2657-5C36-496D-8DBF-E33ADD274476}" destId="{55FA8B0B-3A45-4061-8E9F-B87D32DC68F2}" srcOrd="4" destOrd="0" presId="urn:microsoft.com/office/officeart/2005/8/layout/hList1"/>
    <dgm:cxn modelId="{877EC492-6203-4F8B-89AD-4C10A19FF50D}" type="presParOf" srcId="{55FA8B0B-3A45-4061-8E9F-B87D32DC68F2}" destId="{C7127770-F345-4EC0-9C0F-E3228C583368}" srcOrd="0" destOrd="0" presId="urn:microsoft.com/office/officeart/2005/8/layout/hList1"/>
    <dgm:cxn modelId="{6E1DFADE-93BF-4278-AC74-458F7175E309}" type="presParOf" srcId="{55FA8B0B-3A45-4061-8E9F-B87D32DC68F2}" destId="{9BED1C34-DE12-4915-94B5-4278BA45432F}"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1776A-6941-4F86-87E5-90ED8A98B8F9}">
      <dsp:nvSpPr>
        <dsp:cNvPr id="0" name=""/>
        <dsp:cNvSpPr/>
      </dsp:nvSpPr>
      <dsp:spPr>
        <a:xfrm>
          <a:off x="3286" y="639911"/>
          <a:ext cx="3203971" cy="777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US" sz="2700" kern="1200" dirty="0"/>
            <a:t>Community </a:t>
          </a:r>
        </a:p>
      </dsp:txBody>
      <dsp:txXfrm>
        <a:off x="3286" y="639911"/>
        <a:ext cx="3203971" cy="777600"/>
      </dsp:txXfrm>
    </dsp:sp>
    <dsp:sp modelId="{16152815-5A6F-47A3-8F5C-1C6D74E80EA2}">
      <dsp:nvSpPr>
        <dsp:cNvPr id="0" name=""/>
        <dsp:cNvSpPr/>
      </dsp:nvSpPr>
      <dsp:spPr>
        <a:xfrm>
          <a:off x="3286" y="1417511"/>
          <a:ext cx="3203971" cy="118584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N/A</a:t>
          </a:r>
        </a:p>
      </dsp:txBody>
      <dsp:txXfrm>
        <a:off x="3286" y="1417511"/>
        <a:ext cx="3203971" cy="1185840"/>
      </dsp:txXfrm>
    </dsp:sp>
    <dsp:sp modelId="{AA62839E-FDE5-4702-BF8A-45AE53436C9E}">
      <dsp:nvSpPr>
        <dsp:cNvPr id="0" name=""/>
        <dsp:cNvSpPr/>
      </dsp:nvSpPr>
      <dsp:spPr>
        <a:xfrm>
          <a:off x="3655814" y="639911"/>
          <a:ext cx="3203971" cy="777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US" sz="2700" kern="1200" dirty="0"/>
            <a:t>Clinical/Facilities  </a:t>
          </a:r>
        </a:p>
      </dsp:txBody>
      <dsp:txXfrm>
        <a:off x="3655814" y="639911"/>
        <a:ext cx="3203971" cy="777600"/>
      </dsp:txXfrm>
    </dsp:sp>
    <dsp:sp modelId="{B05B5E0F-4210-498C-A459-A70DC8017D74}">
      <dsp:nvSpPr>
        <dsp:cNvPr id="0" name=""/>
        <dsp:cNvSpPr/>
      </dsp:nvSpPr>
      <dsp:spPr>
        <a:xfrm>
          <a:off x="3655814" y="1417357"/>
          <a:ext cx="3203971" cy="118584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ObservSMART</a:t>
          </a:r>
        </a:p>
      </dsp:txBody>
      <dsp:txXfrm>
        <a:off x="3655814" y="1417357"/>
        <a:ext cx="3203971" cy="1185840"/>
      </dsp:txXfrm>
    </dsp:sp>
    <dsp:sp modelId="{C7127770-F345-4EC0-9C0F-E3228C583368}">
      <dsp:nvSpPr>
        <dsp:cNvPr id="0" name=""/>
        <dsp:cNvSpPr/>
      </dsp:nvSpPr>
      <dsp:spPr>
        <a:xfrm>
          <a:off x="7308342" y="639911"/>
          <a:ext cx="3203971" cy="777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US" sz="2700" kern="1200" dirty="0"/>
            <a:t>Operations</a:t>
          </a:r>
        </a:p>
      </dsp:txBody>
      <dsp:txXfrm>
        <a:off x="7308342" y="639911"/>
        <a:ext cx="3203971" cy="777600"/>
      </dsp:txXfrm>
    </dsp:sp>
    <dsp:sp modelId="{9BED1C34-DE12-4915-94B5-4278BA45432F}">
      <dsp:nvSpPr>
        <dsp:cNvPr id="0" name=""/>
        <dsp:cNvSpPr/>
      </dsp:nvSpPr>
      <dsp:spPr>
        <a:xfrm>
          <a:off x="7311628" y="1414594"/>
          <a:ext cx="3203971" cy="118584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N/A</a:t>
          </a:r>
        </a:p>
      </dsp:txBody>
      <dsp:txXfrm>
        <a:off x="7311628" y="1414594"/>
        <a:ext cx="3203971" cy="11858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1776A-6941-4F86-87E5-90ED8A98B8F9}">
      <dsp:nvSpPr>
        <dsp:cNvPr id="0" name=""/>
        <dsp:cNvSpPr/>
      </dsp:nvSpPr>
      <dsp:spPr>
        <a:xfrm>
          <a:off x="3286" y="639911"/>
          <a:ext cx="3203971" cy="777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US" sz="2700" kern="1200" dirty="0"/>
            <a:t>Community</a:t>
          </a:r>
        </a:p>
      </dsp:txBody>
      <dsp:txXfrm>
        <a:off x="3286" y="639911"/>
        <a:ext cx="3203971" cy="777600"/>
      </dsp:txXfrm>
    </dsp:sp>
    <dsp:sp modelId="{16152815-5A6F-47A3-8F5C-1C6D74E80EA2}">
      <dsp:nvSpPr>
        <dsp:cNvPr id="0" name=""/>
        <dsp:cNvSpPr/>
      </dsp:nvSpPr>
      <dsp:spPr>
        <a:xfrm>
          <a:off x="3286" y="1417511"/>
          <a:ext cx="3203971" cy="118584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rtl="0">
            <a:lnSpc>
              <a:spcPct val="90000"/>
            </a:lnSpc>
            <a:spcBef>
              <a:spcPct val="0"/>
            </a:spcBef>
            <a:spcAft>
              <a:spcPct val="15000"/>
            </a:spcAft>
            <a:buChar char="•"/>
          </a:pPr>
          <a:r>
            <a:rPr lang="en-US" sz="2700" kern="1200" dirty="0"/>
            <a:t>Not Ready</a:t>
          </a:r>
        </a:p>
      </dsp:txBody>
      <dsp:txXfrm>
        <a:off x="3286" y="1417511"/>
        <a:ext cx="3203971" cy="1185840"/>
      </dsp:txXfrm>
    </dsp:sp>
    <dsp:sp modelId="{AA62839E-FDE5-4702-BF8A-45AE53436C9E}">
      <dsp:nvSpPr>
        <dsp:cNvPr id="0" name=""/>
        <dsp:cNvSpPr/>
      </dsp:nvSpPr>
      <dsp:spPr>
        <a:xfrm>
          <a:off x="3655814" y="639911"/>
          <a:ext cx="3203971" cy="777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US" sz="2700" kern="1200" dirty="0"/>
            <a:t>Clinical/Facilities </a:t>
          </a:r>
        </a:p>
      </dsp:txBody>
      <dsp:txXfrm>
        <a:off x="3655814" y="639911"/>
        <a:ext cx="3203971" cy="777600"/>
      </dsp:txXfrm>
    </dsp:sp>
    <dsp:sp modelId="{B05B5E0F-4210-498C-A459-A70DC8017D74}">
      <dsp:nvSpPr>
        <dsp:cNvPr id="0" name=""/>
        <dsp:cNvSpPr/>
      </dsp:nvSpPr>
      <dsp:spPr>
        <a:xfrm>
          <a:off x="3655814" y="1417511"/>
          <a:ext cx="3203971" cy="118584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Not Ready</a:t>
          </a:r>
        </a:p>
      </dsp:txBody>
      <dsp:txXfrm>
        <a:off x="3655814" y="1417511"/>
        <a:ext cx="3203971" cy="1185840"/>
      </dsp:txXfrm>
    </dsp:sp>
    <dsp:sp modelId="{C7127770-F345-4EC0-9C0F-E3228C583368}">
      <dsp:nvSpPr>
        <dsp:cNvPr id="0" name=""/>
        <dsp:cNvSpPr/>
      </dsp:nvSpPr>
      <dsp:spPr>
        <a:xfrm>
          <a:off x="7308342" y="639911"/>
          <a:ext cx="3203971" cy="777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US" sz="2700" kern="1200" dirty="0"/>
            <a:t>Operations</a:t>
          </a:r>
        </a:p>
      </dsp:txBody>
      <dsp:txXfrm>
        <a:off x="7308342" y="639911"/>
        <a:ext cx="3203971" cy="777600"/>
      </dsp:txXfrm>
    </dsp:sp>
    <dsp:sp modelId="{9BED1C34-DE12-4915-94B5-4278BA45432F}">
      <dsp:nvSpPr>
        <dsp:cNvPr id="0" name=""/>
        <dsp:cNvSpPr/>
      </dsp:nvSpPr>
      <dsp:spPr>
        <a:xfrm>
          <a:off x="7311628" y="1414594"/>
          <a:ext cx="3203971" cy="118584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a:solidFill>
                <a:schemeClr val="tx1"/>
              </a:solidFill>
              <a:latin typeface="+mn-lt"/>
              <a:cs typeface="Calibri"/>
            </a:rPr>
            <a:t>Not Ready​</a:t>
          </a:r>
          <a:endParaRPr lang="en-US" sz="2700" kern="1200" dirty="0"/>
        </a:p>
      </dsp:txBody>
      <dsp:txXfrm>
        <a:off x="7311628" y="1414594"/>
        <a:ext cx="3203971" cy="11858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1776A-6941-4F86-87E5-90ED8A98B8F9}">
      <dsp:nvSpPr>
        <dsp:cNvPr id="0" name=""/>
        <dsp:cNvSpPr/>
      </dsp:nvSpPr>
      <dsp:spPr>
        <a:xfrm>
          <a:off x="3286" y="23546"/>
          <a:ext cx="3203971" cy="489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Community</a:t>
          </a:r>
        </a:p>
      </dsp:txBody>
      <dsp:txXfrm>
        <a:off x="3286" y="23546"/>
        <a:ext cx="3203971" cy="489600"/>
      </dsp:txXfrm>
    </dsp:sp>
    <dsp:sp modelId="{16152815-5A6F-47A3-8F5C-1C6D74E80EA2}">
      <dsp:nvSpPr>
        <dsp:cNvPr id="0" name=""/>
        <dsp:cNvSpPr/>
      </dsp:nvSpPr>
      <dsp:spPr>
        <a:xfrm>
          <a:off x="3286" y="513146"/>
          <a:ext cx="3203971" cy="270657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None</a:t>
          </a:r>
        </a:p>
      </dsp:txBody>
      <dsp:txXfrm>
        <a:off x="3286" y="513146"/>
        <a:ext cx="3203971" cy="2706570"/>
      </dsp:txXfrm>
    </dsp:sp>
    <dsp:sp modelId="{AA62839E-FDE5-4702-BF8A-45AE53436C9E}">
      <dsp:nvSpPr>
        <dsp:cNvPr id="0" name=""/>
        <dsp:cNvSpPr/>
      </dsp:nvSpPr>
      <dsp:spPr>
        <a:xfrm>
          <a:off x="3655814" y="23546"/>
          <a:ext cx="3203971" cy="489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Clinical/Facilities </a:t>
          </a:r>
        </a:p>
      </dsp:txBody>
      <dsp:txXfrm>
        <a:off x="3655814" y="23546"/>
        <a:ext cx="3203971" cy="489600"/>
      </dsp:txXfrm>
    </dsp:sp>
    <dsp:sp modelId="{B05B5E0F-4210-498C-A459-A70DC8017D74}">
      <dsp:nvSpPr>
        <dsp:cNvPr id="0" name=""/>
        <dsp:cNvSpPr/>
      </dsp:nvSpPr>
      <dsp:spPr>
        <a:xfrm>
          <a:off x="3655814" y="513146"/>
          <a:ext cx="3203971" cy="270657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Language Interpretation &amp; Translation Solution</a:t>
          </a:r>
        </a:p>
        <a:p>
          <a:pPr marL="171450" lvl="1" indent="-171450" algn="l" defTabSz="755650">
            <a:lnSpc>
              <a:spcPct val="90000"/>
            </a:lnSpc>
            <a:spcBef>
              <a:spcPct val="0"/>
            </a:spcBef>
            <a:spcAft>
              <a:spcPct val="15000"/>
            </a:spcAft>
            <a:buChar char="•"/>
          </a:pPr>
          <a:r>
            <a:rPr lang="en-US" sz="1700" kern="1200" dirty="0"/>
            <a:t>Facilities Clocks &amp; Badges Replacement</a:t>
          </a:r>
        </a:p>
        <a:p>
          <a:pPr marL="171450" lvl="1" indent="-171450" algn="l" defTabSz="755650">
            <a:lnSpc>
              <a:spcPct val="90000"/>
            </a:lnSpc>
            <a:spcBef>
              <a:spcPct val="0"/>
            </a:spcBef>
            <a:spcAft>
              <a:spcPct val="15000"/>
            </a:spcAft>
            <a:buChar char="•"/>
          </a:pPr>
          <a:r>
            <a:rPr lang="fr-FR" sz="1700" kern="1200" dirty="0"/>
            <a:t>UKG Dimensions/Pro Migration &amp; Implementation</a:t>
          </a:r>
          <a:endParaRPr lang="en-US" sz="1700" kern="1200" dirty="0"/>
        </a:p>
        <a:p>
          <a:pPr marL="171450" lvl="1" indent="-171450" algn="l" defTabSz="755650">
            <a:lnSpc>
              <a:spcPct val="90000"/>
            </a:lnSpc>
            <a:spcBef>
              <a:spcPct val="0"/>
            </a:spcBef>
            <a:spcAft>
              <a:spcPct val="15000"/>
            </a:spcAft>
            <a:buChar char="•"/>
          </a:pPr>
          <a:r>
            <a:rPr lang="en-US" sz="1700" kern="1200" dirty="0"/>
            <a:t>Patient ID Armband Integrated Solution</a:t>
          </a:r>
        </a:p>
        <a:p>
          <a:pPr marL="171450" lvl="1" indent="-171450" algn="l" defTabSz="755650">
            <a:lnSpc>
              <a:spcPct val="90000"/>
            </a:lnSpc>
            <a:spcBef>
              <a:spcPct val="0"/>
            </a:spcBef>
            <a:spcAft>
              <a:spcPct val="15000"/>
            </a:spcAft>
            <a:buChar char="•"/>
          </a:pPr>
          <a:r>
            <a:rPr lang="en-US" sz="1700" kern="1200" dirty="0"/>
            <a:t>ePrescribe Discharge Medication Billing</a:t>
          </a:r>
        </a:p>
      </dsp:txBody>
      <dsp:txXfrm>
        <a:off x="3655814" y="513146"/>
        <a:ext cx="3203971" cy="2706570"/>
      </dsp:txXfrm>
    </dsp:sp>
    <dsp:sp modelId="{C7127770-F345-4EC0-9C0F-E3228C583368}">
      <dsp:nvSpPr>
        <dsp:cNvPr id="0" name=""/>
        <dsp:cNvSpPr/>
      </dsp:nvSpPr>
      <dsp:spPr>
        <a:xfrm>
          <a:off x="7308342" y="23546"/>
          <a:ext cx="3203971" cy="489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Operations</a:t>
          </a:r>
        </a:p>
      </dsp:txBody>
      <dsp:txXfrm>
        <a:off x="7308342" y="23546"/>
        <a:ext cx="3203971" cy="489600"/>
      </dsp:txXfrm>
    </dsp:sp>
    <dsp:sp modelId="{9BED1C34-DE12-4915-94B5-4278BA45432F}">
      <dsp:nvSpPr>
        <dsp:cNvPr id="0" name=""/>
        <dsp:cNvSpPr/>
      </dsp:nvSpPr>
      <dsp:spPr>
        <a:xfrm>
          <a:off x="7311628" y="506488"/>
          <a:ext cx="3203971" cy="2706570"/>
        </a:xfrm>
        <a:prstGeom prst="rect">
          <a:avLst/>
        </a:prstGeom>
        <a:blipFill rotWithShape="0">
          <a:blip xmlns:r="http://schemas.openxmlformats.org/officeDocument/2006/relationships" r:embed="rId1"/>
          <a:srcRect/>
          <a:stretch>
            <a:fillRect l="-17000" r="-17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rtl="0">
            <a:lnSpc>
              <a:spcPct val="90000"/>
            </a:lnSpc>
            <a:spcBef>
              <a:spcPct val="0"/>
            </a:spcBef>
            <a:spcAft>
              <a:spcPct val="15000"/>
            </a:spcAft>
            <a:buChar char="•"/>
          </a:pPr>
          <a:r>
            <a:rPr lang="en-US" sz="1500" kern="1200" dirty="0">
              <a:solidFill>
                <a:schemeClr val="tx1"/>
              </a:solidFill>
              <a:latin typeface="+mn-lt"/>
              <a:cs typeface="Calibri"/>
            </a:rPr>
            <a:t>  </a:t>
          </a:r>
          <a:r>
            <a:rPr lang="en-US" sz="1700" kern="1200" dirty="0">
              <a:solidFill>
                <a:schemeClr val="tx1"/>
              </a:solidFill>
              <a:latin typeface="+mn-lt"/>
              <a:cs typeface="Calibri"/>
            </a:rPr>
            <a:t>Gartner Consulting Services</a:t>
          </a:r>
        </a:p>
        <a:p>
          <a:pPr marL="171450" lvl="1" indent="-171450" algn="l" defTabSz="755650" rtl="0">
            <a:lnSpc>
              <a:spcPct val="90000"/>
            </a:lnSpc>
            <a:spcBef>
              <a:spcPct val="0"/>
            </a:spcBef>
            <a:spcAft>
              <a:spcPct val="15000"/>
            </a:spcAft>
            <a:buChar char="•"/>
          </a:pPr>
          <a:endParaRPr lang="en-US" sz="1700" kern="1200" dirty="0">
            <a:solidFill>
              <a:schemeClr val="tx1"/>
            </a:solidFill>
            <a:latin typeface="+mn-lt"/>
            <a:cs typeface="Calibri"/>
          </a:endParaRPr>
        </a:p>
        <a:p>
          <a:pPr marL="171450" lvl="1" indent="-171450" algn="l" defTabSz="755650" rtl="0">
            <a:lnSpc>
              <a:spcPct val="90000"/>
            </a:lnSpc>
            <a:spcBef>
              <a:spcPct val="0"/>
            </a:spcBef>
            <a:spcAft>
              <a:spcPct val="15000"/>
            </a:spcAft>
            <a:buChar char="•"/>
          </a:pPr>
          <a:r>
            <a:rPr lang="en-US" sz="1700" kern="1200" dirty="0">
              <a:solidFill>
                <a:schemeClr val="tx1"/>
              </a:solidFill>
              <a:latin typeface="+mn-lt"/>
              <a:cs typeface="Calibri"/>
            </a:rPr>
            <a:t> EDCC Integration /</a:t>
          </a:r>
        </a:p>
        <a:p>
          <a:pPr marL="171450" lvl="1" indent="-171450" algn="l" defTabSz="755650" rtl="0">
            <a:lnSpc>
              <a:spcPct val="90000"/>
            </a:lnSpc>
            <a:spcBef>
              <a:spcPct val="0"/>
            </a:spcBef>
            <a:spcAft>
              <a:spcPct val="15000"/>
            </a:spcAft>
            <a:buChar char="•"/>
          </a:pPr>
          <a:r>
            <a:rPr lang="en-US" sz="1700" kern="1200" dirty="0">
              <a:solidFill>
                <a:schemeClr val="tx1"/>
              </a:solidFill>
              <a:latin typeface="+mn-lt"/>
              <a:cs typeface="Calibri"/>
            </a:rPr>
            <a:t> Smartchart Network</a:t>
          </a:r>
        </a:p>
      </dsp:txBody>
      <dsp:txXfrm>
        <a:off x="7311628" y="506488"/>
        <a:ext cx="3203971" cy="27065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1776A-6941-4F86-87E5-90ED8A98B8F9}">
      <dsp:nvSpPr>
        <dsp:cNvPr id="0" name=""/>
        <dsp:cNvSpPr/>
      </dsp:nvSpPr>
      <dsp:spPr>
        <a:xfrm>
          <a:off x="3286" y="53626"/>
          <a:ext cx="3203971" cy="633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Community</a:t>
          </a:r>
        </a:p>
      </dsp:txBody>
      <dsp:txXfrm>
        <a:off x="3286" y="53626"/>
        <a:ext cx="3203971" cy="633600"/>
      </dsp:txXfrm>
    </dsp:sp>
    <dsp:sp modelId="{16152815-5A6F-47A3-8F5C-1C6D74E80EA2}">
      <dsp:nvSpPr>
        <dsp:cNvPr id="0" name=""/>
        <dsp:cNvSpPr/>
      </dsp:nvSpPr>
      <dsp:spPr>
        <a:xfrm>
          <a:off x="3286" y="687226"/>
          <a:ext cx="3203971" cy="25024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None</a:t>
          </a:r>
        </a:p>
      </dsp:txBody>
      <dsp:txXfrm>
        <a:off x="3286" y="687226"/>
        <a:ext cx="3203971" cy="2502410"/>
      </dsp:txXfrm>
    </dsp:sp>
    <dsp:sp modelId="{AA62839E-FDE5-4702-BF8A-45AE53436C9E}">
      <dsp:nvSpPr>
        <dsp:cNvPr id="0" name=""/>
        <dsp:cNvSpPr/>
      </dsp:nvSpPr>
      <dsp:spPr>
        <a:xfrm>
          <a:off x="3655814" y="53626"/>
          <a:ext cx="3203971" cy="633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Clinical/Facilities </a:t>
          </a:r>
        </a:p>
      </dsp:txBody>
      <dsp:txXfrm>
        <a:off x="3655814" y="53626"/>
        <a:ext cx="3203971" cy="633600"/>
      </dsp:txXfrm>
    </dsp:sp>
    <dsp:sp modelId="{B05B5E0F-4210-498C-A459-A70DC8017D74}">
      <dsp:nvSpPr>
        <dsp:cNvPr id="0" name=""/>
        <dsp:cNvSpPr/>
      </dsp:nvSpPr>
      <dsp:spPr>
        <a:xfrm>
          <a:off x="3655814" y="687226"/>
          <a:ext cx="3203971" cy="25024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Discharge Assistance Planning (DAP)</a:t>
          </a:r>
        </a:p>
        <a:p>
          <a:pPr marL="228600" lvl="1" indent="-228600" algn="l" defTabSz="977900">
            <a:lnSpc>
              <a:spcPct val="90000"/>
            </a:lnSpc>
            <a:spcBef>
              <a:spcPct val="0"/>
            </a:spcBef>
            <a:spcAft>
              <a:spcPct val="15000"/>
            </a:spcAft>
            <a:buChar char="•"/>
          </a:pPr>
          <a:r>
            <a:rPr lang="en-US" sz="2200" kern="1200" dirty="0"/>
            <a:t>Telehealth Services</a:t>
          </a:r>
        </a:p>
      </dsp:txBody>
      <dsp:txXfrm>
        <a:off x="3655814" y="687226"/>
        <a:ext cx="3203971" cy="2502410"/>
      </dsp:txXfrm>
    </dsp:sp>
    <dsp:sp modelId="{C7127770-F345-4EC0-9C0F-E3228C583368}">
      <dsp:nvSpPr>
        <dsp:cNvPr id="0" name=""/>
        <dsp:cNvSpPr/>
      </dsp:nvSpPr>
      <dsp:spPr>
        <a:xfrm>
          <a:off x="7308342" y="53626"/>
          <a:ext cx="3203971" cy="633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Operations</a:t>
          </a:r>
        </a:p>
      </dsp:txBody>
      <dsp:txXfrm>
        <a:off x="7308342" y="53626"/>
        <a:ext cx="3203971" cy="633600"/>
      </dsp:txXfrm>
    </dsp:sp>
    <dsp:sp modelId="{9BED1C34-DE12-4915-94B5-4278BA45432F}">
      <dsp:nvSpPr>
        <dsp:cNvPr id="0" name=""/>
        <dsp:cNvSpPr/>
      </dsp:nvSpPr>
      <dsp:spPr>
        <a:xfrm>
          <a:off x="7311628" y="681070"/>
          <a:ext cx="3203971" cy="250241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rtl="0">
            <a:lnSpc>
              <a:spcPct val="90000"/>
            </a:lnSpc>
            <a:spcBef>
              <a:spcPct val="0"/>
            </a:spcBef>
            <a:spcAft>
              <a:spcPct val="15000"/>
            </a:spcAft>
            <a:buChar char="•"/>
          </a:pPr>
          <a:r>
            <a:rPr lang="en-US" sz="2200" kern="1200" dirty="0"/>
            <a:t>Annual subscription renewal of Sensei</a:t>
          </a:r>
          <a:endParaRPr lang="en-US" sz="2200" kern="1200" dirty="0">
            <a:solidFill>
              <a:srgbClr val="000000"/>
            </a:solidFill>
            <a:latin typeface="Calibri"/>
            <a:cs typeface="Calibri"/>
          </a:endParaRPr>
        </a:p>
        <a:p>
          <a:pPr marL="228600" lvl="1" indent="-228600" algn="l" defTabSz="977900" rtl="0">
            <a:lnSpc>
              <a:spcPct val="90000"/>
            </a:lnSpc>
            <a:spcBef>
              <a:spcPct val="0"/>
            </a:spcBef>
            <a:spcAft>
              <a:spcPct val="15000"/>
            </a:spcAft>
            <a:buChar char="•"/>
          </a:pPr>
          <a:r>
            <a:rPr lang="en-US" sz="2200" kern="1200" dirty="0"/>
            <a:t>Financial Management System</a:t>
          </a:r>
          <a:endParaRPr lang="en-US" sz="2200" kern="1200" dirty="0">
            <a:solidFill>
              <a:srgbClr val="000000"/>
            </a:solidFill>
            <a:latin typeface="Calibri"/>
            <a:cs typeface="Calibri"/>
          </a:endParaRPr>
        </a:p>
        <a:p>
          <a:pPr marL="228600" lvl="1" indent="-228600" algn="l" defTabSz="977900">
            <a:lnSpc>
              <a:spcPct val="90000"/>
            </a:lnSpc>
            <a:spcBef>
              <a:spcPct val="0"/>
            </a:spcBef>
            <a:spcAft>
              <a:spcPct val="15000"/>
            </a:spcAft>
            <a:buChar char="•"/>
          </a:pPr>
          <a:r>
            <a:rPr lang="en-US" sz="2200" kern="1200" dirty="0"/>
            <a:t>Waystar ECOS Assessment</a:t>
          </a:r>
          <a:endParaRPr lang="en-US" sz="2200" kern="1200" dirty="0">
            <a:solidFill>
              <a:srgbClr val="000000"/>
            </a:solidFill>
            <a:latin typeface="Calibri"/>
            <a:cs typeface="Calibri"/>
          </a:endParaRPr>
        </a:p>
      </dsp:txBody>
      <dsp:txXfrm>
        <a:off x="7311628" y="681070"/>
        <a:ext cx="3203971" cy="25024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1776A-6941-4F86-87E5-90ED8A98B8F9}">
      <dsp:nvSpPr>
        <dsp:cNvPr id="0" name=""/>
        <dsp:cNvSpPr/>
      </dsp:nvSpPr>
      <dsp:spPr>
        <a:xfrm>
          <a:off x="3286" y="108686"/>
          <a:ext cx="3203971" cy="604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Community</a:t>
          </a:r>
        </a:p>
      </dsp:txBody>
      <dsp:txXfrm>
        <a:off x="3286" y="108686"/>
        <a:ext cx="3203971" cy="604800"/>
      </dsp:txXfrm>
    </dsp:sp>
    <dsp:sp modelId="{16152815-5A6F-47A3-8F5C-1C6D74E80EA2}">
      <dsp:nvSpPr>
        <dsp:cNvPr id="0" name=""/>
        <dsp:cNvSpPr/>
      </dsp:nvSpPr>
      <dsp:spPr>
        <a:xfrm>
          <a:off x="3286" y="713486"/>
          <a:ext cx="3203971" cy="242109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None</a:t>
          </a:r>
        </a:p>
      </dsp:txBody>
      <dsp:txXfrm>
        <a:off x="3286" y="713486"/>
        <a:ext cx="3203971" cy="2421090"/>
      </dsp:txXfrm>
    </dsp:sp>
    <dsp:sp modelId="{AA62839E-FDE5-4702-BF8A-45AE53436C9E}">
      <dsp:nvSpPr>
        <dsp:cNvPr id="0" name=""/>
        <dsp:cNvSpPr/>
      </dsp:nvSpPr>
      <dsp:spPr>
        <a:xfrm>
          <a:off x="3655814" y="108686"/>
          <a:ext cx="3203971" cy="604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Clinical/Facilities </a:t>
          </a:r>
        </a:p>
      </dsp:txBody>
      <dsp:txXfrm>
        <a:off x="3655814" y="108686"/>
        <a:ext cx="3203971" cy="604800"/>
      </dsp:txXfrm>
    </dsp:sp>
    <dsp:sp modelId="{B05B5E0F-4210-498C-A459-A70DC8017D74}">
      <dsp:nvSpPr>
        <dsp:cNvPr id="0" name=""/>
        <dsp:cNvSpPr/>
      </dsp:nvSpPr>
      <dsp:spPr>
        <a:xfrm>
          <a:off x="3655814" y="713486"/>
          <a:ext cx="3203971" cy="242109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a:t>Facilities Enterprise Vital Signs Integration</a:t>
          </a:r>
        </a:p>
        <a:p>
          <a:pPr marL="228600" lvl="1" indent="-228600" algn="l" defTabSz="933450">
            <a:lnSpc>
              <a:spcPct val="90000"/>
            </a:lnSpc>
            <a:spcBef>
              <a:spcPct val="0"/>
            </a:spcBef>
            <a:spcAft>
              <a:spcPct val="15000"/>
            </a:spcAft>
            <a:buChar char="•"/>
          </a:pPr>
          <a:r>
            <a:rPr lang="en-US" sz="2100" b="0" i="0" kern="1200" dirty="0"/>
            <a:t>Cashless Payment Solution (VCBR)</a:t>
          </a:r>
          <a:endParaRPr lang="en-US" sz="2100" kern="1200" dirty="0"/>
        </a:p>
        <a:p>
          <a:pPr marL="228600" lvl="1" indent="-228600" algn="l" defTabSz="933450">
            <a:lnSpc>
              <a:spcPct val="90000"/>
            </a:lnSpc>
            <a:spcBef>
              <a:spcPct val="0"/>
            </a:spcBef>
            <a:spcAft>
              <a:spcPct val="15000"/>
            </a:spcAft>
            <a:buFont typeface="Arial" panose="020B0604020202020204" pitchFamily="34" charset="0"/>
            <a:buChar char="•"/>
          </a:pPr>
          <a:r>
            <a:rPr lang="en-US" sz="2100" kern="1200" dirty="0"/>
            <a:t>OSVP Database</a:t>
          </a:r>
        </a:p>
        <a:p>
          <a:pPr marL="228600" lvl="1" indent="-228600" algn="l" defTabSz="933450">
            <a:lnSpc>
              <a:spcPct val="90000"/>
            </a:lnSpc>
            <a:spcBef>
              <a:spcPct val="0"/>
            </a:spcBef>
            <a:spcAft>
              <a:spcPct val="15000"/>
            </a:spcAft>
            <a:buChar char="•"/>
          </a:pPr>
          <a:r>
            <a:rPr lang="en-US" sz="2100" kern="1200" dirty="0"/>
            <a:t>MART Master Scheduler</a:t>
          </a:r>
        </a:p>
      </dsp:txBody>
      <dsp:txXfrm>
        <a:off x="3655814" y="713486"/>
        <a:ext cx="3203971" cy="2421090"/>
      </dsp:txXfrm>
    </dsp:sp>
    <dsp:sp modelId="{C7127770-F345-4EC0-9C0F-E3228C583368}">
      <dsp:nvSpPr>
        <dsp:cNvPr id="0" name=""/>
        <dsp:cNvSpPr/>
      </dsp:nvSpPr>
      <dsp:spPr>
        <a:xfrm>
          <a:off x="7308342" y="108686"/>
          <a:ext cx="3203971" cy="604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t>Operations</a:t>
          </a:r>
        </a:p>
      </dsp:txBody>
      <dsp:txXfrm>
        <a:off x="7308342" y="108686"/>
        <a:ext cx="3203971" cy="604800"/>
      </dsp:txXfrm>
    </dsp:sp>
    <dsp:sp modelId="{9BED1C34-DE12-4915-94B5-4278BA45432F}">
      <dsp:nvSpPr>
        <dsp:cNvPr id="0" name=""/>
        <dsp:cNvSpPr/>
      </dsp:nvSpPr>
      <dsp:spPr>
        <a:xfrm>
          <a:off x="7311628" y="707530"/>
          <a:ext cx="3203971" cy="242109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rtl="0">
            <a:lnSpc>
              <a:spcPct val="90000"/>
            </a:lnSpc>
            <a:spcBef>
              <a:spcPct val="0"/>
            </a:spcBef>
            <a:spcAft>
              <a:spcPct val="15000"/>
            </a:spcAft>
            <a:buChar char="•"/>
          </a:pPr>
          <a:r>
            <a:rPr lang="en-US" sz="2100" kern="1200" dirty="0"/>
            <a:t>Enterprise Human Resource Information System Solution</a:t>
          </a:r>
          <a:endParaRPr lang="en-US" sz="2100" kern="1200" dirty="0">
            <a:solidFill>
              <a:srgbClr val="000000"/>
            </a:solidFill>
            <a:latin typeface="Calibri"/>
            <a:cs typeface="Calibri"/>
          </a:endParaRPr>
        </a:p>
        <a:p>
          <a:pPr marL="228600" lvl="1" indent="-228600" algn="l" defTabSz="933450" rtl="0">
            <a:lnSpc>
              <a:spcPct val="90000"/>
            </a:lnSpc>
            <a:spcBef>
              <a:spcPct val="0"/>
            </a:spcBef>
            <a:spcAft>
              <a:spcPct val="15000"/>
            </a:spcAft>
            <a:buChar char="•"/>
          </a:pPr>
          <a:r>
            <a:rPr lang="en-US" sz="2100" kern="1200" dirty="0"/>
            <a:t>Fiscal Note/Fireside Chat</a:t>
          </a:r>
          <a:endParaRPr lang="en-US" sz="2100" kern="1200" dirty="0">
            <a:solidFill>
              <a:srgbClr val="000000"/>
            </a:solidFill>
            <a:latin typeface="Calibri"/>
            <a:cs typeface="Calibri"/>
          </a:endParaRPr>
        </a:p>
        <a:p>
          <a:pPr marL="228600" lvl="1" indent="-228600" algn="l" defTabSz="933450" rtl="0">
            <a:lnSpc>
              <a:spcPct val="90000"/>
            </a:lnSpc>
            <a:spcBef>
              <a:spcPct val="0"/>
            </a:spcBef>
            <a:spcAft>
              <a:spcPct val="15000"/>
            </a:spcAft>
            <a:buChar char="•"/>
          </a:pPr>
          <a:r>
            <a:rPr lang="en-US" sz="2100" kern="1200" dirty="0"/>
            <a:t> Elavon (electronic payments)</a:t>
          </a:r>
          <a:endParaRPr lang="en-US" sz="2100" kern="1200" dirty="0">
            <a:solidFill>
              <a:srgbClr val="000000"/>
            </a:solidFill>
            <a:latin typeface="Calibri"/>
            <a:cs typeface="Calibri"/>
          </a:endParaRPr>
        </a:p>
      </dsp:txBody>
      <dsp:txXfrm>
        <a:off x="7311628" y="707530"/>
        <a:ext cx="3203971" cy="242109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1776A-6941-4F86-87E5-90ED8A98B8F9}">
      <dsp:nvSpPr>
        <dsp:cNvPr id="0" name=""/>
        <dsp:cNvSpPr/>
      </dsp:nvSpPr>
      <dsp:spPr>
        <a:xfrm>
          <a:off x="3286" y="66836"/>
          <a:ext cx="3203971" cy="633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Community</a:t>
          </a:r>
        </a:p>
      </dsp:txBody>
      <dsp:txXfrm>
        <a:off x="3286" y="66836"/>
        <a:ext cx="3203971" cy="633600"/>
      </dsp:txXfrm>
    </dsp:sp>
    <dsp:sp modelId="{16152815-5A6F-47A3-8F5C-1C6D74E80EA2}">
      <dsp:nvSpPr>
        <dsp:cNvPr id="0" name=""/>
        <dsp:cNvSpPr/>
      </dsp:nvSpPr>
      <dsp:spPr>
        <a:xfrm>
          <a:off x="3286" y="700436"/>
          <a:ext cx="3203971" cy="247598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None </a:t>
          </a:r>
        </a:p>
      </dsp:txBody>
      <dsp:txXfrm>
        <a:off x="3286" y="700436"/>
        <a:ext cx="3203971" cy="2475989"/>
      </dsp:txXfrm>
    </dsp:sp>
    <dsp:sp modelId="{AA62839E-FDE5-4702-BF8A-45AE53436C9E}">
      <dsp:nvSpPr>
        <dsp:cNvPr id="0" name=""/>
        <dsp:cNvSpPr/>
      </dsp:nvSpPr>
      <dsp:spPr>
        <a:xfrm>
          <a:off x="3655814" y="66836"/>
          <a:ext cx="3203971" cy="633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Clinical/Facilities </a:t>
          </a:r>
        </a:p>
      </dsp:txBody>
      <dsp:txXfrm>
        <a:off x="3655814" y="66836"/>
        <a:ext cx="3203971" cy="633600"/>
      </dsp:txXfrm>
    </dsp:sp>
    <dsp:sp modelId="{B05B5E0F-4210-498C-A459-A70DC8017D74}">
      <dsp:nvSpPr>
        <dsp:cNvPr id="0" name=""/>
        <dsp:cNvSpPr/>
      </dsp:nvSpPr>
      <dsp:spPr>
        <a:xfrm>
          <a:off x="3655814" y="700436"/>
          <a:ext cx="3203971" cy="247598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dirty="0"/>
            <a:t>DBHDS Public Safety Application: Omnigo (remaining facilities)</a:t>
          </a:r>
        </a:p>
        <a:p>
          <a:pPr marL="228600" lvl="1" indent="-228600" algn="l" defTabSz="977900">
            <a:lnSpc>
              <a:spcPct val="90000"/>
            </a:lnSpc>
            <a:spcBef>
              <a:spcPct val="0"/>
            </a:spcBef>
            <a:spcAft>
              <a:spcPct val="15000"/>
            </a:spcAft>
            <a:buChar char="•"/>
          </a:pPr>
          <a:r>
            <a:rPr lang="en-US" sz="2200" kern="1200" dirty="0" err="1"/>
            <a:t>SynMed</a:t>
          </a:r>
          <a:r>
            <a:rPr lang="en-US" sz="2200" kern="1200" dirty="0"/>
            <a:t> (contract renewal)</a:t>
          </a:r>
        </a:p>
        <a:p>
          <a:pPr marL="228600" lvl="1" indent="-228600" algn="l" defTabSz="977900">
            <a:lnSpc>
              <a:spcPct val="90000"/>
            </a:lnSpc>
            <a:spcBef>
              <a:spcPct val="0"/>
            </a:spcBef>
            <a:spcAft>
              <a:spcPct val="15000"/>
            </a:spcAft>
            <a:buChar char="•"/>
          </a:pPr>
          <a:endParaRPr lang="en-US" sz="2200" kern="1200" dirty="0"/>
        </a:p>
      </dsp:txBody>
      <dsp:txXfrm>
        <a:off x="3655814" y="700436"/>
        <a:ext cx="3203971" cy="2475989"/>
      </dsp:txXfrm>
    </dsp:sp>
    <dsp:sp modelId="{C7127770-F345-4EC0-9C0F-E3228C583368}">
      <dsp:nvSpPr>
        <dsp:cNvPr id="0" name=""/>
        <dsp:cNvSpPr/>
      </dsp:nvSpPr>
      <dsp:spPr>
        <a:xfrm>
          <a:off x="7308342" y="66836"/>
          <a:ext cx="3203971" cy="633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Operations</a:t>
          </a:r>
        </a:p>
      </dsp:txBody>
      <dsp:txXfrm>
        <a:off x="7308342" y="66836"/>
        <a:ext cx="3203971" cy="633600"/>
      </dsp:txXfrm>
    </dsp:sp>
    <dsp:sp modelId="{9BED1C34-DE12-4915-94B5-4278BA45432F}">
      <dsp:nvSpPr>
        <dsp:cNvPr id="0" name=""/>
        <dsp:cNvSpPr/>
      </dsp:nvSpPr>
      <dsp:spPr>
        <a:xfrm>
          <a:off x="7311628" y="729603"/>
          <a:ext cx="3203971" cy="247598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Font typeface="Arial" panose="020B0604020202020204" pitchFamily="34" charset="0"/>
            <a:buChar char="•"/>
          </a:pPr>
          <a:r>
            <a:rPr lang="en-US" sz="2200" kern="1200" dirty="0"/>
            <a:t>None</a:t>
          </a:r>
        </a:p>
      </dsp:txBody>
      <dsp:txXfrm>
        <a:off x="7311628" y="729603"/>
        <a:ext cx="3203971" cy="247598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A938A5-7E55-49F0-AB27-A6A41D7EA63D}" type="datetimeFigureOut">
              <a:rPr lang="en-US" smtClean="0"/>
              <a:t>12/11/2023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8326A0-C136-4C78-A654-F32D49D03460}" type="slidenum">
              <a:rPr lang="en-US" smtClean="0"/>
              <a:t>‹#›</a:t>
            </a:fld>
            <a:endParaRPr lang="en-US"/>
          </a:p>
        </p:txBody>
      </p:sp>
    </p:spTree>
    <p:extLst>
      <p:ext uri="{BB962C8B-B14F-4D97-AF65-F5344CB8AC3E}">
        <p14:creationId xmlns:p14="http://schemas.microsoft.com/office/powerpoint/2010/main" val="1751584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8326A0-C136-4C78-A654-F32D49D03460}" type="slidenum">
              <a:rPr lang="en-US" smtClean="0"/>
              <a:t>4</a:t>
            </a:fld>
            <a:endParaRPr lang="en-US"/>
          </a:p>
        </p:txBody>
      </p:sp>
    </p:spTree>
    <p:extLst>
      <p:ext uri="{BB962C8B-B14F-4D97-AF65-F5344CB8AC3E}">
        <p14:creationId xmlns:p14="http://schemas.microsoft.com/office/powerpoint/2010/main" val="2152684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78326A0-C136-4C78-A654-F32D49D03460}" type="slidenum">
              <a:rPr lang="en-US" smtClean="0"/>
              <a:t>5</a:t>
            </a:fld>
            <a:endParaRPr lang="en-US"/>
          </a:p>
        </p:txBody>
      </p:sp>
    </p:spTree>
    <p:extLst>
      <p:ext uri="{BB962C8B-B14F-4D97-AF65-F5344CB8AC3E}">
        <p14:creationId xmlns:p14="http://schemas.microsoft.com/office/powerpoint/2010/main" val="1309586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8326A0-C136-4C78-A654-F32D49D03460}" type="slidenum">
              <a:rPr lang="en-US" smtClean="0"/>
              <a:t>7</a:t>
            </a:fld>
            <a:endParaRPr lang="en-US"/>
          </a:p>
        </p:txBody>
      </p:sp>
    </p:spTree>
    <p:extLst>
      <p:ext uri="{BB962C8B-B14F-4D97-AF65-F5344CB8AC3E}">
        <p14:creationId xmlns:p14="http://schemas.microsoft.com/office/powerpoint/2010/main" val="3245925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8326A0-C136-4C78-A654-F32D49D03460}" type="slidenum">
              <a:rPr lang="en-US" smtClean="0"/>
              <a:t>8</a:t>
            </a:fld>
            <a:endParaRPr lang="en-US"/>
          </a:p>
        </p:txBody>
      </p:sp>
    </p:spTree>
    <p:extLst>
      <p:ext uri="{BB962C8B-B14F-4D97-AF65-F5344CB8AC3E}">
        <p14:creationId xmlns:p14="http://schemas.microsoft.com/office/powerpoint/2010/main" val="2991573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8326A0-C136-4C78-A654-F32D49D03460}" type="slidenum">
              <a:rPr lang="en-US" smtClean="0"/>
              <a:t>9</a:t>
            </a:fld>
            <a:endParaRPr lang="en-US"/>
          </a:p>
        </p:txBody>
      </p:sp>
    </p:spTree>
    <p:extLst>
      <p:ext uri="{BB962C8B-B14F-4D97-AF65-F5344CB8AC3E}">
        <p14:creationId xmlns:p14="http://schemas.microsoft.com/office/powerpoint/2010/main" val="4045745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78326A0-C136-4C78-A654-F32D49D03460}" type="slidenum">
              <a:rPr lang="en-US" smtClean="0"/>
              <a:t>10</a:t>
            </a:fld>
            <a:endParaRPr lang="en-US"/>
          </a:p>
        </p:txBody>
      </p:sp>
    </p:spTree>
    <p:extLst>
      <p:ext uri="{BB962C8B-B14F-4D97-AF65-F5344CB8AC3E}">
        <p14:creationId xmlns:p14="http://schemas.microsoft.com/office/powerpoint/2010/main" val="266894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E66ACB-BCE1-4F22-B622-CC38886BAA3F}" type="slidenum">
              <a:rPr lang="en-US" smtClean="0"/>
              <a:pPr/>
              <a:t>13</a:t>
            </a:fld>
            <a:endParaRPr lang="en-US" dirty="0"/>
          </a:p>
        </p:txBody>
      </p:sp>
    </p:spTree>
    <p:extLst>
      <p:ext uri="{BB962C8B-B14F-4D97-AF65-F5344CB8AC3E}">
        <p14:creationId xmlns:p14="http://schemas.microsoft.com/office/powerpoint/2010/main" val="2286654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E66ACB-BCE1-4F22-B622-CC38886BAA3F}" type="slidenum">
              <a:rPr lang="en-US" smtClean="0"/>
              <a:pPr/>
              <a:t>14</a:t>
            </a:fld>
            <a:endParaRPr lang="en-US" dirty="0"/>
          </a:p>
        </p:txBody>
      </p:sp>
    </p:spTree>
    <p:extLst>
      <p:ext uri="{BB962C8B-B14F-4D97-AF65-F5344CB8AC3E}">
        <p14:creationId xmlns:p14="http://schemas.microsoft.com/office/powerpoint/2010/main" val="1265946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1AB5E-CB56-02F4-DEA1-023805EF0ECA}"/>
              </a:ext>
            </a:extLst>
          </p:cNvPr>
          <p:cNvSpPr>
            <a:spLocks noGrp="1"/>
          </p:cNvSpPr>
          <p:nvPr>
            <p:ph type="ctrTitle"/>
          </p:nvPr>
        </p:nvSpPr>
        <p:spPr>
          <a:xfrm>
            <a:off x="638175" y="1122363"/>
            <a:ext cx="10029825" cy="2387600"/>
          </a:xfrm>
        </p:spPr>
        <p:txBody>
          <a:bodyPr anchor="b">
            <a:normAutofit/>
          </a:bodyPr>
          <a:lstStyle>
            <a:lvl1pPr algn="ctr">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8C0BD85-9B77-3158-4AC4-8F9502DB5F17}"/>
              </a:ext>
            </a:extLst>
          </p:cNvPr>
          <p:cNvSpPr>
            <a:spLocks noGrp="1"/>
          </p:cNvSpPr>
          <p:nvPr>
            <p:ph type="subTitle" idx="1"/>
          </p:nvPr>
        </p:nvSpPr>
        <p:spPr>
          <a:xfrm>
            <a:off x="638175" y="3602038"/>
            <a:ext cx="10029825"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4C31BB01-AD4E-C681-8C6A-1B08F02FC232}"/>
              </a:ext>
            </a:extLst>
          </p:cNvPr>
          <p:cNvSpPr>
            <a:spLocks noGrp="1"/>
          </p:cNvSpPr>
          <p:nvPr>
            <p:ph type="dt" sz="half" idx="10"/>
          </p:nvPr>
        </p:nvSpPr>
        <p:spPr>
          <a:xfrm>
            <a:off x="285750" y="6173787"/>
            <a:ext cx="1847850" cy="365125"/>
          </a:xfrm>
          <a:prstGeom prst="rect">
            <a:avLst/>
          </a:prstGeom>
        </p:spPr>
        <p:txBody>
          <a:bodyPr/>
          <a:lstStyle/>
          <a:p>
            <a:r>
              <a:rPr lang="en-US"/>
              <a:t>Date</a:t>
            </a:r>
            <a:endParaRPr lang="en-US" dirty="0"/>
          </a:p>
        </p:txBody>
      </p:sp>
      <p:sp>
        <p:nvSpPr>
          <p:cNvPr id="5" name="Footer Placeholder 4">
            <a:extLst>
              <a:ext uri="{FF2B5EF4-FFF2-40B4-BE49-F238E27FC236}">
                <a16:creationId xmlns:a16="http://schemas.microsoft.com/office/drawing/2014/main" id="{22DF8E53-C71C-00FF-6EF2-BCF23B060730}"/>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A1B32E78-122E-D808-3133-4493405410C1}"/>
              </a:ext>
            </a:extLst>
          </p:cNvPr>
          <p:cNvSpPr>
            <a:spLocks noGrp="1"/>
          </p:cNvSpPr>
          <p:nvPr>
            <p:ph type="sldNum" sz="quarter" idx="12"/>
          </p:nvPr>
        </p:nvSpPr>
        <p:spPr>
          <a:xfrm>
            <a:off x="9296400" y="6173786"/>
            <a:ext cx="1223756" cy="365125"/>
          </a:xfrm>
        </p:spPr>
        <p:txBody>
          <a:bodyPr/>
          <a:lstStyle/>
          <a:p>
            <a:fld id="{5874D6C6-B3A5-4F2C-A6BF-E3D57C3A1219}" type="slidenum">
              <a:rPr lang="en-US" smtClean="0"/>
              <a:t>‹#›</a:t>
            </a:fld>
            <a:endParaRPr lang="en-US" dirty="0"/>
          </a:p>
        </p:txBody>
      </p:sp>
    </p:spTree>
    <p:extLst>
      <p:ext uri="{BB962C8B-B14F-4D97-AF65-F5344CB8AC3E}">
        <p14:creationId xmlns:p14="http://schemas.microsoft.com/office/powerpoint/2010/main" val="3981698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A469C-15FE-F5C0-23FB-FE9A4552B8D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FF1C6D4-D736-EA55-2C27-E29623AE0B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46451C-BD62-74B0-F40A-93C094893695}"/>
              </a:ext>
            </a:extLst>
          </p:cNvPr>
          <p:cNvSpPr>
            <a:spLocks noGrp="1"/>
          </p:cNvSpPr>
          <p:nvPr>
            <p:ph type="dt" sz="half" idx="10"/>
          </p:nvPr>
        </p:nvSpPr>
        <p:spPr>
          <a:xfrm>
            <a:off x="285750" y="6173787"/>
            <a:ext cx="1847850" cy="365125"/>
          </a:xfrm>
          <a:prstGeom prst="rect">
            <a:avLst/>
          </a:prstGeom>
        </p:spPr>
        <p:txBody>
          <a:bodyPr/>
          <a:lstStyle/>
          <a:p>
            <a:r>
              <a:rPr lang="en-US"/>
              <a:t>Date</a:t>
            </a:r>
          </a:p>
        </p:txBody>
      </p:sp>
      <p:sp>
        <p:nvSpPr>
          <p:cNvPr id="5" name="Footer Placeholder 4">
            <a:extLst>
              <a:ext uri="{FF2B5EF4-FFF2-40B4-BE49-F238E27FC236}">
                <a16:creationId xmlns:a16="http://schemas.microsoft.com/office/drawing/2014/main" id="{1649AD2B-AB2E-400F-D9FE-5C4CF265873C}"/>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18D99BAB-3185-A982-8C78-253B2F3C7FD1}"/>
              </a:ext>
            </a:extLst>
          </p:cNvPr>
          <p:cNvSpPr>
            <a:spLocks noGrp="1"/>
          </p:cNvSpPr>
          <p:nvPr>
            <p:ph type="sldNum" sz="quarter" idx="12"/>
          </p:nvPr>
        </p:nvSpPr>
        <p:spPr/>
        <p:txBody>
          <a:bodyPr/>
          <a:lstStyle/>
          <a:p>
            <a:fld id="{5874D6C6-B3A5-4F2C-A6BF-E3D57C3A1219}" type="slidenum">
              <a:rPr lang="en-US" smtClean="0"/>
              <a:t>‹#›</a:t>
            </a:fld>
            <a:endParaRPr lang="en-US"/>
          </a:p>
        </p:txBody>
      </p:sp>
      <p:sp>
        <p:nvSpPr>
          <p:cNvPr id="7" name="Content Placeholder 7">
            <a:extLst>
              <a:ext uri="{FF2B5EF4-FFF2-40B4-BE49-F238E27FC236}">
                <a16:creationId xmlns:a16="http://schemas.microsoft.com/office/drawing/2014/main" id="{7B325751-580D-3EA4-EC1B-C4F407659C21}"/>
              </a:ext>
            </a:extLst>
          </p:cNvPr>
          <p:cNvSpPr>
            <a:spLocks noGrp="1"/>
          </p:cNvSpPr>
          <p:nvPr>
            <p:ph sz="quarter" idx="13" hasCustomPrompt="1"/>
          </p:nvPr>
        </p:nvSpPr>
        <p:spPr>
          <a:xfrm>
            <a:off x="3273218" y="493160"/>
            <a:ext cx="7246938"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dirty="0"/>
              <a:t>Slide Title</a:t>
            </a:r>
          </a:p>
        </p:txBody>
      </p:sp>
    </p:spTree>
    <p:extLst>
      <p:ext uri="{BB962C8B-B14F-4D97-AF65-F5344CB8AC3E}">
        <p14:creationId xmlns:p14="http://schemas.microsoft.com/office/powerpoint/2010/main" val="3069866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2C4C9-F84D-807F-321F-210A7A3E0E60}"/>
              </a:ext>
            </a:extLst>
          </p:cNvPr>
          <p:cNvSpPr>
            <a:spLocks noGrp="1"/>
          </p:cNvSpPr>
          <p:nvPr>
            <p:ph type="title"/>
          </p:nvPr>
        </p:nvSpPr>
        <p:spPr>
          <a:xfrm>
            <a:off x="495300" y="1166813"/>
            <a:ext cx="10515600" cy="2852737"/>
          </a:xfrm>
        </p:spPr>
        <p:txBody>
          <a:bodyPr anchor="b">
            <a:normAutofit/>
          </a:bodyPr>
          <a:lstStyle>
            <a:lvl1pPr>
              <a:defRPr sz="3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2480F2-5197-4DDA-DD10-9A50437ADA24}"/>
              </a:ext>
            </a:extLst>
          </p:cNvPr>
          <p:cNvSpPr>
            <a:spLocks noGrp="1"/>
          </p:cNvSpPr>
          <p:nvPr>
            <p:ph type="body" idx="1"/>
          </p:nvPr>
        </p:nvSpPr>
        <p:spPr>
          <a:xfrm>
            <a:off x="495300" y="4208463"/>
            <a:ext cx="10515600" cy="1500187"/>
          </a:xfrm>
        </p:spPr>
        <p:txBody>
          <a:bodyPr>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BD068F-A341-B8A2-CEC3-BFF0004B8BB7}"/>
              </a:ext>
            </a:extLst>
          </p:cNvPr>
          <p:cNvSpPr>
            <a:spLocks noGrp="1"/>
          </p:cNvSpPr>
          <p:nvPr>
            <p:ph type="dt" sz="half" idx="10"/>
          </p:nvPr>
        </p:nvSpPr>
        <p:spPr>
          <a:xfrm>
            <a:off x="285750" y="6173787"/>
            <a:ext cx="1847850" cy="365125"/>
          </a:xfrm>
          <a:prstGeom prst="rect">
            <a:avLst/>
          </a:prstGeom>
        </p:spPr>
        <p:txBody>
          <a:bodyPr/>
          <a:lstStyle/>
          <a:p>
            <a:r>
              <a:rPr lang="en-US"/>
              <a:t>Date</a:t>
            </a:r>
          </a:p>
        </p:txBody>
      </p:sp>
      <p:sp>
        <p:nvSpPr>
          <p:cNvPr id="5" name="Footer Placeholder 4">
            <a:extLst>
              <a:ext uri="{FF2B5EF4-FFF2-40B4-BE49-F238E27FC236}">
                <a16:creationId xmlns:a16="http://schemas.microsoft.com/office/drawing/2014/main" id="{28805DE0-BF33-B946-8DEC-A2B52BC4AFAC}"/>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CD84A24E-2B10-4851-C3D8-B27CC6BAE417}"/>
              </a:ext>
            </a:extLst>
          </p:cNvPr>
          <p:cNvSpPr>
            <a:spLocks noGrp="1"/>
          </p:cNvSpPr>
          <p:nvPr>
            <p:ph type="sldNum" sz="quarter" idx="12"/>
          </p:nvPr>
        </p:nvSpPr>
        <p:spPr/>
        <p:txBody>
          <a:bodyPr/>
          <a:lstStyle/>
          <a:p>
            <a:fld id="{5874D6C6-B3A5-4F2C-A6BF-E3D57C3A1219}" type="slidenum">
              <a:rPr lang="en-US" smtClean="0"/>
              <a:t>‹#›</a:t>
            </a:fld>
            <a:endParaRPr lang="en-US"/>
          </a:p>
        </p:txBody>
      </p:sp>
      <p:sp>
        <p:nvSpPr>
          <p:cNvPr id="7" name="Content Placeholder 7">
            <a:extLst>
              <a:ext uri="{FF2B5EF4-FFF2-40B4-BE49-F238E27FC236}">
                <a16:creationId xmlns:a16="http://schemas.microsoft.com/office/drawing/2014/main" id="{710553A9-C9FD-AF8E-8836-7BDF05209AD0}"/>
              </a:ext>
            </a:extLst>
          </p:cNvPr>
          <p:cNvSpPr>
            <a:spLocks noGrp="1"/>
          </p:cNvSpPr>
          <p:nvPr>
            <p:ph sz="quarter" idx="13" hasCustomPrompt="1"/>
          </p:nvPr>
        </p:nvSpPr>
        <p:spPr>
          <a:xfrm>
            <a:off x="3273218" y="493160"/>
            <a:ext cx="7246938"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dirty="0"/>
              <a:t>Slide Title</a:t>
            </a:r>
          </a:p>
        </p:txBody>
      </p:sp>
    </p:spTree>
    <p:extLst>
      <p:ext uri="{BB962C8B-B14F-4D97-AF65-F5344CB8AC3E}">
        <p14:creationId xmlns:p14="http://schemas.microsoft.com/office/powerpoint/2010/main" val="2333191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A5A2B-9E0E-F24B-A2D2-41F7A3745624}"/>
              </a:ext>
            </a:extLst>
          </p:cNvPr>
          <p:cNvSpPr>
            <a:spLocks noGrp="1"/>
          </p:cNvSpPr>
          <p:nvPr>
            <p:ph type="title"/>
          </p:nvPr>
        </p:nvSpPr>
        <p:spPr>
          <a:xfrm>
            <a:off x="457200" y="1084262"/>
            <a:ext cx="10439400"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95A8399-8523-6556-760B-4AC704559AC1}"/>
              </a:ext>
            </a:extLst>
          </p:cNvPr>
          <p:cNvSpPr>
            <a:spLocks noGrp="1"/>
          </p:cNvSpPr>
          <p:nvPr>
            <p:ph sz="half" idx="1"/>
          </p:nvPr>
        </p:nvSpPr>
        <p:spPr>
          <a:xfrm>
            <a:off x="457200" y="2486025"/>
            <a:ext cx="5181600" cy="3462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69D4714-4A1D-1DD6-96EE-FEAC30FA01C2}"/>
              </a:ext>
            </a:extLst>
          </p:cNvPr>
          <p:cNvSpPr>
            <a:spLocks noGrp="1"/>
          </p:cNvSpPr>
          <p:nvPr>
            <p:ph sz="half" idx="2"/>
          </p:nvPr>
        </p:nvSpPr>
        <p:spPr>
          <a:xfrm>
            <a:off x="5715000" y="2486025"/>
            <a:ext cx="5181600" cy="3462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A81FFC6-8C37-1E6E-CA34-F4B262E2BBE0}"/>
              </a:ext>
            </a:extLst>
          </p:cNvPr>
          <p:cNvSpPr>
            <a:spLocks noGrp="1"/>
          </p:cNvSpPr>
          <p:nvPr>
            <p:ph type="dt" sz="half" idx="10"/>
          </p:nvPr>
        </p:nvSpPr>
        <p:spPr>
          <a:xfrm>
            <a:off x="285750" y="6173787"/>
            <a:ext cx="1847850" cy="365125"/>
          </a:xfrm>
          <a:prstGeom prst="rect">
            <a:avLst/>
          </a:prstGeom>
        </p:spPr>
        <p:txBody>
          <a:bodyPr/>
          <a:lstStyle/>
          <a:p>
            <a:r>
              <a:rPr lang="en-US"/>
              <a:t>Date</a:t>
            </a:r>
          </a:p>
        </p:txBody>
      </p:sp>
      <p:sp>
        <p:nvSpPr>
          <p:cNvPr id="6" name="Footer Placeholder 5">
            <a:extLst>
              <a:ext uri="{FF2B5EF4-FFF2-40B4-BE49-F238E27FC236}">
                <a16:creationId xmlns:a16="http://schemas.microsoft.com/office/drawing/2014/main" id="{A371891A-E74B-6211-9F62-67FD6890CF76}"/>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7DEF758D-1A71-9285-16FF-C49D7D166F69}"/>
              </a:ext>
            </a:extLst>
          </p:cNvPr>
          <p:cNvSpPr>
            <a:spLocks noGrp="1"/>
          </p:cNvSpPr>
          <p:nvPr>
            <p:ph type="sldNum" sz="quarter" idx="12"/>
          </p:nvPr>
        </p:nvSpPr>
        <p:spPr/>
        <p:txBody>
          <a:bodyPr/>
          <a:lstStyle/>
          <a:p>
            <a:fld id="{5874D6C6-B3A5-4F2C-A6BF-E3D57C3A1219}" type="slidenum">
              <a:rPr lang="en-US" smtClean="0"/>
              <a:t>‹#›</a:t>
            </a:fld>
            <a:endParaRPr lang="en-US"/>
          </a:p>
        </p:txBody>
      </p:sp>
      <p:sp>
        <p:nvSpPr>
          <p:cNvPr id="8" name="Content Placeholder 7">
            <a:extLst>
              <a:ext uri="{FF2B5EF4-FFF2-40B4-BE49-F238E27FC236}">
                <a16:creationId xmlns:a16="http://schemas.microsoft.com/office/drawing/2014/main" id="{BBE0EC9B-EB3C-2CD4-FC30-8AE4D244A723}"/>
              </a:ext>
            </a:extLst>
          </p:cNvPr>
          <p:cNvSpPr>
            <a:spLocks noGrp="1"/>
          </p:cNvSpPr>
          <p:nvPr>
            <p:ph sz="quarter" idx="13" hasCustomPrompt="1"/>
          </p:nvPr>
        </p:nvSpPr>
        <p:spPr>
          <a:xfrm>
            <a:off x="3273218" y="493160"/>
            <a:ext cx="7246938"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dirty="0"/>
              <a:t>Slide Title</a:t>
            </a:r>
          </a:p>
        </p:txBody>
      </p:sp>
    </p:spTree>
    <p:extLst>
      <p:ext uri="{BB962C8B-B14F-4D97-AF65-F5344CB8AC3E}">
        <p14:creationId xmlns:p14="http://schemas.microsoft.com/office/powerpoint/2010/main" val="4084870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CEC55-4C74-EDEC-1928-56034ED14E52}"/>
              </a:ext>
            </a:extLst>
          </p:cNvPr>
          <p:cNvSpPr>
            <a:spLocks noGrp="1"/>
          </p:cNvSpPr>
          <p:nvPr>
            <p:ph type="title"/>
          </p:nvPr>
        </p:nvSpPr>
        <p:spPr>
          <a:xfrm>
            <a:off x="285750" y="1011237"/>
            <a:ext cx="10430669"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94E3D4-F895-D4F8-7C41-86D0C3874330}"/>
              </a:ext>
            </a:extLst>
          </p:cNvPr>
          <p:cNvSpPr>
            <a:spLocks noGrp="1"/>
          </p:cNvSpPr>
          <p:nvPr>
            <p:ph type="body" idx="1"/>
          </p:nvPr>
        </p:nvSpPr>
        <p:spPr>
          <a:xfrm>
            <a:off x="285750" y="2370931"/>
            <a:ext cx="5157787"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E60679-75AB-0B8E-9AFE-8DEEB8F6BA87}"/>
              </a:ext>
            </a:extLst>
          </p:cNvPr>
          <p:cNvSpPr>
            <a:spLocks noGrp="1"/>
          </p:cNvSpPr>
          <p:nvPr>
            <p:ph sz="half" idx="2"/>
          </p:nvPr>
        </p:nvSpPr>
        <p:spPr>
          <a:xfrm>
            <a:off x="285750" y="3194843"/>
            <a:ext cx="5157787" cy="277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05827BE-2089-2649-1335-D432B118F834}"/>
              </a:ext>
            </a:extLst>
          </p:cNvPr>
          <p:cNvSpPr>
            <a:spLocks noGrp="1"/>
          </p:cNvSpPr>
          <p:nvPr>
            <p:ph type="body" sz="quarter" idx="3"/>
          </p:nvPr>
        </p:nvSpPr>
        <p:spPr>
          <a:xfrm>
            <a:off x="5533231" y="2377282"/>
            <a:ext cx="5183188"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BB0EDD-87BD-A90E-4462-B007A3080DE6}"/>
              </a:ext>
            </a:extLst>
          </p:cNvPr>
          <p:cNvSpPr>
            <a:spLocks noGrp="1"/>
          </p:cNvSpPr>
          <p:nvPr>
            <p:ph sz="quarter" idx="4"/>
          </p:nvPr>
        </p:nvSpPr>
        <p:spPr>
          <a:xfrm>
            <a:off x="5533231" y="3201194"/>
            <a:ext cx="5183188" cy="277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C3468AA-5C2B-B079-8731-0BD4B8BEB826}"/>
              </a:ext>
            </a:extLst>
          </p:cNvPr>
          <p:cNvSpPr>
            <a:spLocks noGrp="1"/>
          </p:cNvSpPr>
          <p:nvPr>
            <p:ph type="dt" sz="half" idx="10"/>
          </p:nvPr>
        </p:nvSpPr>
        <p:spPr>
          <a:xfrm>
            <a:off x="285750" y="6173787"/>
            <a:ext cx="1847850" cy="365125"/>
          </a:xfrm>
          <a:prstGeom prst="rect">
            <a:avLst/>
          </a:prstGeom>
        </p:spPr>
        <p:txBody>
          <a:bodyPr/>
          <a:lstStyle/>
          <a:p>
            <a:r>
              <a:rPr lang="en-US"/>
              <a:t>Date</a:t>
            </a:r>
          </a:p>
        </p:txBody>
      </p:sp>
      <p:sp>
        <p:nvSpPr>
          <p:cNvPr id="8" name="Footer Placeholder 7">
            <a:extLst>
              <a:ext uri="{FF2B5EF4-FFF2-40B4-BE49-F238E27FC236}">
                <a16:creationId xmlns:a16="http://schemas.microsoft.com/office/drawing/2014/main" id="{BD154972-710C-1376-A54C-74ED583F09A2}"/>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5B391596-3A56-38F9-4C64-4BE1551E4254}"/>
              </a:ext>
            </a:extLst>
          </p:cNvPr>
          <p:cNvSpPr>
            <a:spLocks noGrp="1"/>
          </p:cNvSpPr>
          <p:nvPr>
            <p:ph type="sldNum" sz="quarter" idx="12"/>
          </p:nvPr>
        </p:nvSpPr>
        <p:spPr/>
        <p:txBody>
          <a:bodyPr/>
          <a:lstStyle/>
          <a:p>
            <a:fld id="{5874D6C6-B3A5-4F2C-A6BF-E3D57C3A1219}" type="slidenum">
              <a:rPr lang="en-US" smtClean="0"/>
              <a:t>‹#›</a:t>
            </a:fld>
            <a:endParaRPr lang="en-US"/>
          </a:p>
        </p:txBody>
      </p:sp>
      <p:sp>
        <p:nvSpPr>
          <p:cNvPr id="10" name="Content Placeholder 7">
            <a:extLst>
              <a:ext uri="{FF2B5EF4-FFF2-40B4-BE49-F238E27FC236}">
                <a16:creationId xmlns:a16="http://schemas.microsoft.com/office/drawing/2014/main" id="{35C5D3D4-11BC-F580-8587-0CFD5DB96846}"/>
              </a:ext>
            </a:extLst>
          </p:cNvPr>
          <p:cNvSpPr>
            <a:spLocks noGrp="1"/>
          </p:cNvSpPr>
          <p:nvPr>
            <p:ph sz="quarter" idx="13" hasCustomPrompt="1"/>
          </p:nvPr>
        </p:nvSpPr>
        <p:spPr>
          <a:xfrm>
            <a:off x="3273218" y="493160"/>
            <a:ext cx="7246938"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dirty="0"/>
              <a:t>Slide Title</a:t>
            </a:r>
          </a:p>
        </p:txBody>
      </p:sp>
    </p:spTree>
    <p:extLst>
      <p:ext uri="{BB962C8B-B14F-4D97-AF65-F5344CB8AC3E}">
        <p14:creationId xmlns:p14="http://schemas.microsoft.com/office/powerpoint/2010/main" val="588376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7DA89-4D48-DC78-A89D-633D36536A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E145BA-8B42-56A3-3C47-E7B7C9A271D2}"/>
              </a:ext>
            </a:extLst>
          </p:cNvPr>
          <p:cNvSpPr>
            <a:spLocks noGrp="1"/>
          </p:cNvSpPr>
          <p:nvPr>
            <p:ph type="dt" sz="half" idx="10"/>
          </p:nvPr>
        </p:nvSpPr>
        <p:spPr>
          <a:xfrm>
            <a:off x="285750" y="6173787"/>
            <a:ext cx="1847850" cy="365125"/>
          </a:xfrm>
          <a:prstGeom prst="rect">
            <a:avLst/>
          </a:prstGeom>
        </p:spPr>
        <p:txBody>
          <a:bodyPr/>
          <a:lstStyle/>
          <a:p>
            <a:r>
              <a:rPr lang="en-US"/>
              <a:t>Date</a:t>
            </a:r>
          </a:p>
        </p:txBody>
      </p:sp>
      <p:sp>
        <p:nvSpPr>
          <p:cNvPr id="4" name="Footer Placeholder 3">
            <a:extLst>
              <a:ext uri="{FF2B5EF4-FFF2-40B4-BE49-F238E27FC236}">
                <a16:creationId xmlns:a16="http://schemas.microsoft.com/office/drawing/2014/main" id="{57786EA5-25CA-2027-642C-6DFD0DA8B6D0}"/>
              </a:ext>
            </a:extLst>
          </p:cNvPr>
          <p:cNvSpPr>
            <a:spLocks noGrp="1"/>
          </p:cNvSpPr>
          <p:nvPr>
            <p:ph type="ftr" sz="quarter" idx="11"/>
          </p:nvPr>
        </p:nvSpPr>
        <p:spPr/>
        <p:txBody>
          <a:bodyPr/>
          <a:lstStyle/>
          <a:p>
            <a:r>
              <a:rPr lang="en-US"/>
              <a:t>Presentation Title</a:t>
            </a:r>
          </a:p>
        </p:txBody>
      </p:sp>
      <p:sp>
        <p:nvSpPr>
          <p:cNvPr id="5" name="Slide Number Placeholder 4">
            <a:extLst>
              <a:ext uri="{FF2B5EF4-FFF2-40B4-BE49-F238E27FC236}">
                <a16:creationId xmlns:a16="http://schemas.microsoft.com/office/drawing/2014/main" id="{722ACD6C-119F-47F5-68D2-317CA215C9B2}"/>
              </a:ext>
            </a:extLst>
          </p:cNvPr>
          <p:cNvSpPr>
            <a:spLocks noGrp="1"/>
          </p:cNvSpPr>
          <p:nvPr>
            <p:ph type="sldNum" sz="quarter" idx="12"/>
          </p:nvPr>
        </p:nvSpPr>
        <p:spPr/>
        <p:txBody>
          <a:bodyPr/>
          <a:lstStyle/>
          <a:p>
            <a:fld id="{5874D6C6-B3A5-4F2C-A6BF-E3D57C3A1219}" type="slidenum">
              <a:rPr lang="en-US" smtClean="0"/>
              <a:t>‹#›</a:t>
            </a:fld>
            <a:endParaRPr lang="en-US"/>
          </a:p>
        </p:txBody>
      </p:sp>
      <p:sp>
        <p:nvSpPr>
          <p:cNvPr id="6" name="Content Placeholder 7">
            <a:extLst>
              <a:ext uri="{FF2B5EF4-FFF2-40B4-BE49-F238E27FC236}">
                <a16:creationId xmlns:a16="http://schemas.microsoft.com/office/drawing/2014/main" id="{91008C72-B958-7105-65FC-261FCA3E55C0}"/>
              </a:ext>
            </a:extLst>
          </p:cNvPr>
          <p:cNvSpPr>
            <a:spLocks noGrp="1"/>
          </p:cNvSpPr>
          <p:nvPr>
            <p:ph sz="quarter" idx="13" hasCustomPrompt="1"/>
          </p:nvPr>
        </p:nvSpPr>
        <p:spPr>
          <a:xfrm>
            <a:off x="3273218" y="493160"/>
            <a:ext cx="7246938"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dirty="0"/>
              <a:t>Slide Title</a:t>
            </a:r>
          </a:p>
        </p:txBody>
      </p:sp>
    </p:spTree>
    <p:extLst>
      <p:ext uri="{BB962C8B-B14F-4D97-AF65-F5344CB8AC3E}">
        <p14:creationId xmlns:p14="http://schemas.microsoft.com/office/powerpoint/2010/main" val="2212833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25C4E0-453F-E17F-87E5-C55BDC08E37E}"/>
              </a:ext>
            </a:extLst>
          </p:cNvPr>
          <p:cNvSpPr>
            <a:spLocks noGrp="1"/>
          </p:cNvSpPr>
          <p:nvPr>
            <p:ph type="dt" sz="half" idx="10"/>
          </p:nvPr>
        </p:nvSpPr>
        <p:spPr>
          <a:xfrm>
            <a:off x="285750" y="6173787"/>
            <a:ext cx="1847850" cy="365125"/>
          </a:xfrm>
          <a:prstGeom prst="rect">
            <a:avLst/>
          </a:prstGeom>
        </p:spPr>
        <p:txBody>
          <a:bodyPr/>
          <a:lstStyle/>
          <a:p>
            <a:r>
              <a:rPr lang="en-US"/>
              <a:t>Date</a:t>
            </a:r>
          </a:p>
        </p:txBody>
      </p:sp>
      <p:sp>
        <p:nvSpPr>
          <p:cNvPr id="3" name="Footer Placeholder 2">
            <a:extLst>
              <a:ext uri="{FF2B5EF4-FFF2-40B4-BE49-F238E27FC236}">
                <a16:creationId xmlns:a16="http://schemas.microsoft.com/office/drawing/2014/main" id="{C142E468-9950-D5B3-08B9-4C00AEE0206B}"/>
              </a:ext>
            </a:extLst>
          </p:cNvPr>
          <p:cNvSpPr>
            <a:spLocks noGrp="1"/>
          </p:cNvSpPr>
          <p:nvPr>
            <p:ph type="ftr" sz="quarter" idx="11"/>
          </p:nvPr>
        </p:nvSpPr>
        <p:spPr/>
        <p:txBody>
          <a:bodyPr/>
          <a:lstStyle/>
          <a:p>
            <a:r>
              <a:rPr lang="en-US"/>
              <a:t>Presentation Title</a:t>
            </a:r>
          </a:p>
        </p:txBody>
      </p:sp>
      <p:sp>
        <p:nvSpPr>
          <p:cNvPr id="4" name="Slide Number Placeholder 3">
            <a:extLst>
              <a:ext uri="{FF2B5EF4-FFF2-40B4-BE49-F238E27FC236}">
                <a16:creationId xmlns:a16="http://schemas.microsoft.com/office/drawing/2014/main" id="{BAAC8370-E475-0726-DE1B-0417EBA89F97}"/>
              </a:ext>
            </a:extLst>
          </p:cNvPr>
          <p:cNvSpPr>
            <a:spLocks noGrp="1"/>
          </p:cNvSpPr>
          <p:nvPr>
            <p:ph type="sldNum" sz="quarter" idx="12"/>
          </p:nvPr>
        </p:nvSpPr>
        <p:spPr/>
        <p:txBody>
          <a:bodyPr/>
          <a:lstStyle/>
          <a:p>
            <a:fld id="{5874D6C6-B3A5-4F2C-A6BF-E3D57C3A1219}" type="slidenum">
              <a:rPr lang="en-US" smtClean="0"/>
              <a:t>‹#›</a:t>
            </a:fld>
            <a:endParaRPr lang="en-US"/>
          </a:p>
        </p:txBody>
      </p:sp>
      <p:sp>
        <p:nvSpPr>
          <p:cNvPr id="5" name="Content Placeholder 7">
            <a:extLst>
              <a:ext uri="{FF2B5EF4-FFF2-40B4-BE49-F238E27FC236}">
                <a16:creationId xmlns:a16="http://schemas.microsoft.com/office/drawing/2014/main" id="{E12EE421-C047-8E33-C8B3-C56B0ECBD988}"/>
              </a:ext>
            </a:extLst>
          </p:cNvPr>
          <p:cNvSpPr>
            <a:spLocks noGrp="1"/>
          </p:cNvSpPr>
          <p:nvPr>
            <p:ph sz="quarter" idx="13" hasCustomPrompt="1"/>
          </p:nvPr>
        </p:nvSpPr>
        <p:spPr>
          <a:xfrm>
            <a:off x="3273218" y="493160"/>
            <a:ext cx="7246938"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dirty="0"/>
              <a:t>Slide Title</a:t>
            </a:r>
          </a:p>
        </p:txBody>
      </p:sp>
    </p:spTree>
    <p:extLst>
      <p:ext uri="{BB962C8B-B14F-4D97-AF65-F5344CB8AC3E}">
        <p14:creationId xmlns:p14="http://schemas.microsoft.com/office/powerpoint/2010/main" val="3480779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63044-967B-1C89-7F80-C4925D7194C3}"/>
              </a:ext>
            </a:extLst>
          </p:cNvPr>
          <p:cNvSpPr>
            <a:spLocks noGrp="1"/>
          </p:cNvSpPr>
          <p:nvPr>
            <p:ph type="title"/>
          </p:nvPr>
        </p:nvSpPr>
        <p:spPr>
          <a:xfrm>
            <a:off x="440530" y="1017588"/>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1BA016-2BB9-3398-E4B5-CB1994C2ECEF}"/>
              </a:ext>
            </a:extLst>
          </p:cNvPr>
          <p:cNvSpPr>
            <a:spLocks noGrp="1"/>
          </p:cNvSpPr>
          <p:nvPr>
            <p:ph idx="1"/>
          </p:nvPr>
        </p:nvSpPr>
        <p:spPr>
          <a:xfrm>
            <a:off x="4497388" y="1017588"/>
            <a:ext cx="6172200" cy="4873625"/>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7C71538-7DCD-BCFA-A8A0-0350D2105194}"/>
              </a:ext>
            </a:extLst>
          </p:cNvPr>
          <p:cNvSpPr>
            <a:spLocks noGrp="1"/>
          </p:cNvSpPr>
          <p:nvPr>
            <p:ph type="body" sz="half" idx="2"/>
          </p:nvPr>
        </p:nvSpPr>
        <p:spPr>
          <a:xfrm>
            <a:off x="443706" y="2706687"/>
            <a:ext cx="3932237" cy="31543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D8DDA4-B5FD-02B7-A18F-82AD3895A94D}"/>
              </a:ext>
            </a:extLst>
          </p:cNvPr>
          <p:cNvSpPr>
            <a:spLocks noGrp="1"/>
          </p:cNvSpPr>
          <p:nvPr>
            <p:ph type="dt" sz="half" idx="10"/>
          </p:nvPr>
        </p:nvSpPr>
        <p:spPr>
          <a:xfrm>
            <a:off x="285750" y="6173787"/>
            <a:ext cx="1847850" cy="365125"/>
          </a:xfrm>
          <a:prstGeom prst="rect">
            <a:avLst/>
          </a:prstGeom>
        </p:spPr>
        <p:txBody>
          <a:bodyPr/>
          <a:lstStyle/>
          <a:p>
            <a:r>
              <a:rPr lang="en-US"/>
              <a:t>Date</a:t>
            </a:r>
          </a:p>
        </p:txBody>
      </p:sp>
      <p:sp>
        <p:nvSpPr>
          <p:cNvPr id="6" name="Footer Placeholder 5">
            <a:extLst>
              <a:ext uri="{FF2B5EF4-FFF2-40B4-BE49-F238E27FC236}">
                <a16:creationId xmlns:a16="http://schemas.microsoft.com/office/drawing/2014/main" id="{9C70AF9F-B997-5D36-6677-9F0A7A566118}"/>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09D3E6FF-5630-5934-C1BE-7C20C7D5AC86}"/>
              </a:ext>
            </a:extLst>
          </p:cNvPr>
          <p:cNvSpPr>
            <a:spLocks noGrp="1"/>
          </p:cNvSpPr>
          <p:nvPr>
            <p:ph type="sldNum" sz="quarter" idx="12"/>
          </p:nvPr>
        </p:nvSpPr>
        <p:spPr/>
        <p:txBody>
          <a:bodyPr/>
          <a:lstStyle/>
          <a:p>
            <a:fld id="{5874D6C6-B3A5-4F2C-A6BF-E3D57C3A1219}" type="slidenum">
              <a:rPr lang="en-US" smtClean="0"/>
              <a:t>‹#›</a:t>
            </a:fld>
            <a:endParaRPr lang="en-US"/>
          </a:p>
        </p:txBody>
      </p:sp>
      <p:sp>
        <p:nvSpPr>
          <p:cNvPr id="8" name="Content Placeholder 7">
            <a:extLst>
              <a:ext uri="{FF2B5EF4-FFF2-40B4-BE49-F238E27FC236}">
                <a16:creationId xmlns:a16="http://schemas.microsoft.com/office/drawing/2014/main" id="{23050D4B-E43F-66EE-B869-DDA20656A3C5}"/>
              </a:ext>
            </a:extLst>
          </p:cNvPr>
          <p:cNvSpPr>
            <a:spLocks noGrp="1"/>
          </p:cNvSpPr>
          <p:nvPr>
            <p:ph sz="quarter" idx="13" hasCustomPrompt="1"/>
          </p:nvPr>
        </p:nvSpPr>
        <p:spPr>
          <a:xfrm>
            <a:off x="3273218" y="493160"/>
            <a:ext cx="7246938"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dirty="0"/>
              <a:t>Slide Title</a:t>
            </a:r>
          </a:p>
        </p:txBody>
      </p:sp>
    </p:spTree>
    <p:extLst>
      <p:ext uri="{BB962C8B-B14F-4D97-AF65-F5344CB8AC3E}">
        <p14:creationId xmlns:p14="http://schemas.microsoft.com/office/powerpoint/2010/main" val="262739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BE0BB-8257-026C-01E4-33C0C9E0C1E1}"/>
              </a:ext>
            </a:extLst>
          </p:cNvPr>
          <p:cNvSpPr>
            <a:spLocks noGrp="1"/>
          </p:cNvSpPr>
          <p:nvPr>
            <p:ph type="title"/>
          </p:nvPr>
        </p:nvSpPr>
        <p:spPr>
          <a:xfrm>
            <a:off x="443706" y="1062832"/>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E0720C-BF26-7232-D9F1-D465960A447A}"/>
              </a:ext>
            </a:extLst>
          </p:cNvPr>
          <p:cNvSpPr>
            <a:spLocks noGrp="1"/>
          </p:cNvSpPr>
          <p:nvPr>
            <p:ph type="pic" idx="1"/>
          </p:nvPr>
        </p:nvSpPr>
        <p:spPr>
          <a:xfrm>
            <a:off x="4535488" y="1081882"/>
            <a:ext cx="6172200" cy="4798218"/>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E3609A4-2100-9478-1433-3D4F78AA0F71}"/>
              </a:ext>
            </a:extLst>
          </p:cNvPr>
          <p:cNvSpPr>
            <a:spLocks noGrp="1"/>
          </p:cNvSpPr>
          <p:nvPr>
            <p:ph type="body" sz="half" idx="2"/>
          </p:nvPr>
        </p:nvSpPr>
        <p:spPr>
          <a:xfrm>
            <a:off x="443705" y="2830512"/>
            <a:ext cx="3932237" cy="3049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DFE8F6-3BAB-47CA-7ECA-315504C857AF}"/>
              </a:ext>
            </a:extLst>
          </p:cNvPr>
          <p:cNvSpPr>
            <a:spLocks noGrp="1"/>
          </p:cNvSpPr>
          <p:nvPr>
            <p:ph type="dt" sz="half" idx="10"/>
          </p:nvPr>
        </p:nvSpPr>
        <p:spPr>
          <a:xfrm>
            <a:off x="285750" y="6173787"/>
            <a:ext cx="1847850" cy="365125"/>
          </a:xfrm>
          <a:prstGeom prst="rect">
            <a:avLst/>
          </a:prstGeom>
        </p:spPr>
        <p:txBody>
          <a:bodyPr/>
          <a:lstStyle/>
          <a:p>
            <a:r>
              <a:rPr lang="en-US"/>
              <a:t>Date</a:t>
            </a:r>
          </a:p>
        </p:txBody>
      </p:sp>
      <p:sp>
        <p:nvSpPr>
          <p:cNvPr id="6" name="Footer Placeholder 5">
            <a:extLst>
              <a:ext uri="{FF2B5EF4-FFF2-40B4-BE49-F238E27FC236}">
                <a16:creationId xmlns:a16="http://schemas.microsoft.com/office/drawing/2014/main" id="{9D85A2D6-3BD9-34B6-6451-6BF72C915DEA}"/>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CF0A882B-BB73-5375-404E-96803F1A8351}"/>
              </a:ext>
            </a:extLst>
          </p:cNvPr>
          <p:cNvSpPr>
            <a:spLocks noGrp="1"/>
          </p:cNvSpPr>
          <p:nvPr>
            <p:ph type="sldNum" sz="quarter" idx="12"/>
          </p:nvPr>
        </p:nvSpPr>
        <p:spPr/>
        <p:txBody>
          <a:bodyPr/>
          <a:lstStyle/>
          <a:p>
            <a:fld id="{5874D6C6-B3A5-4F2C-A6BF-E3D57C3A1219}" type="slidenum">
              <a:rPr lang="en-US" smtClean="0"/>
              <a:t>‹#›</a:t>
            </a:fld>
            <a:endParaRPr lang="en-US"/>
          </a:p>
        </p:txBody>
      </p:sp>
      <p:sp>
        <p:nvSpPr>
          <p:cNvPr id="8" name="Content Placeholder 7">
            <a:extLst>
              <a:ext uri="{FF2B5EF4-FFF2-40B4-BE49-F238E27FC236}">
                <a16:creationId xmlns:a16="http://schemas.microsoft.com/office/drawing/2014/main" id="{59DA1B97-3F1B-7D2D-F4D2-1E72383170FE}"/>
              </a:ext>
            </a:extLst>
          </p:cNvPr>
          <p:cNvSpPr>
            <a:spLocks noGrp="1"/>
          </p:cNvSpPr>
          <p:nvPr>
            <p:ph sz="quarter" idx="13" hasCustomPrompt="1"/>
          </p:nvPr>
        </p:nvSpPr>
        <p:spPr>
          <a:xfrm>
            <a:off x="3273218" y="493160"/>
            <a:ext cx="7246938"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dirty="0"/>
              <a:t>Slide Title</a:t>
            </a:r>
          </a:p>
        </p:txBody>
      </p:sp>
    </p:spTree>
    <p:extLst>
      <p:ext uri="{BB962C8B-B14F-4D97-AF65-F5344CB8AC3E}">
        <p14:creationId xmlns:p14="http://schemas.microsoft.com/office/powerpoint/2010/main" val="3700510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3444B-FA61-2F4C-1D44-84FDC88C38F3}"/>
              </a:ext>
            </a:extLst>
          </p:cNvPr>
          <p:cNvSpPr>
            <a:spLocks noGrp="1"/>
          </p:cNvSpPr>
          <p:nvPr>
            <p:ph type="title"/>
          </p:nvPr>
        </p:nvSpPr>
        <p:spPr>
          <a:xfrm>
            <a:off x="2290618" y="1084262"/>
            <a:ext cx="8238837"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E84856A0-0A87-EC1B-3955-8224ED4C33DA}"/>
              </a:ext>
            </a:extLst>
          </p:cNvPr>
          <p:cNvSpPr>
            <a:spLocks noGrp="1"/>
          </p:cNvSpPr>
          <p:nvPr>
            <p:ph type="dt" sz="half" idx="10"/>
          </p:nvPr>
        </p:nvSpPr>
        <p:spPr>
          <a:xfrm>
            <a:off x="285750" y="6173787"/>
            <a:ext cx="1847850" cy="365125"/>
          </a:xfrm>
          <a:prstGeom prst="rect">
            <a:avLst/>
          </a:prstGeom>
        </p:spPr>
        <p:txBody>
          <a:bodyPr/>
          <a:lstStyle/>
          <a:p>
            <a:r>
              <a:rPr lang="en-US"/>
              <a:t>Date</a:t>
            </a:r>
          </a:p>
        </p:txBody>
      </p:sp>
      <p:sp>
        <p:nvSpPr>
          <p:cNvPr id="4" name="Footer Placeholder 3">
            <a:extLst>
              <a:ext uri="{FF2B5EF4-FFF2-40B4-BE49-F238E27FC236}">
                <a16:creationId xmlns:a16="http://schemas.microsoft.com/office/drawing/2014/main" id="{8DC6EFDE-368B-ED6E-98D1-26B2DBBD45B3}"/>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55B57B14-77C6-5150-D8BE-618F79660B0F}"/>
              </a:ext>
            </a:extLst>
          </p:cNvPr>
          <p:cNvSpPr>
            <a:spLocks noGrp="1"/>
          </p:cNvSpPr>
          <p:nvPr>
            <p:ph type="sldNum" sz="quarter" idx="12"/>
          </p:nvPr>
        </p:nvSpPr>
        <p:spPr/>
        <p:txBody>
          <a:bodyPr/>
          <a:lstStyle/>
          <a:p>
            <a:fld id="{5874D6C6-B3A5-4F2C-A6BF-E3D57C3A1219}" type="slidenum">
              <a:rPr lang="en-US" smtClean="0"/>
              <a:pPr/>
              <a:t>‹#›</a:t>
            </a:fld>
            <a:endParaRPr lang="en-US" dirty="0"/>
          </a:p>
        </p:txBody>
      </p:sp>
      <p:sp>
        <p:nvSpPr>
          <p:cNvPr id="6" name="Oval 5">
            <a:extLst>
              <a:ext uri="{FF2B5EF4-FFF2-40B4-BE49-F238E27FC236}">
                <a16:creationId xmlns:a16="http://schemas.microsoft.com/office/drawing/2014/main" id="{8F835250-52B2-CFA1-2D8B-90236C29A607}"/>
              </a:ext>
            </a:extLst>
          </p:cNvPr>
          <p:cNvSpPr/>
          <p:nvPr userDrawn="1"/>
        </p:nvSpPr>
        <p:spPr>
          <a:xfrm>
            <a:off x="572652" y="1520108"/>
            <a:ext cx="1173017" cy="11730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48B6EA3B-35B0-4BE2-FC4C-184EFC01DF65}"/>
              </a:ext>
            </a:extLst>
          </p:cNvPr>
          <p:cNvSpPr/>
          <p:nvPr userDrawn="1"/>
        </p:nvSpPr>
        <p:spPr>
          <a:xfrm>
            <a:off x="572651" y="2902604"/>
            <a:ext cx="1173017" cy="1173017"/>
          </a:xfrm>
          <a:prstGeom prst="ellipse">
            <a:avLst/>
          </a:prstGeom>
          <a:solidFill>
            <a:schemeClr val="accent4"/>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6F70A38-14D5-104D-C5FC-E3E97388F4D1}"/>
              </a:ext>
            </a:extLst>
          </p:cNvPr>
          <p:cNvSpPr/>
          <p:nvPr userDrawn="1"/>
        </p:nvSpPr>
        <p:spPr>
          <a:xfrm>
            <a:off x="572651" y="4285100"/>
            <a:ext cx="1173017" cy="1173017"/>
          </a:xfrm>
          <a:prstGeom prst="ellipse">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Content Placeholder 9">
            <a:extLst>
              <a:ext uri="{FF2B5EF4-FFF2-40B4-BE49-F238E27FC236}">
                <a16:creationId xmlns:a16="http://schemas.microsoft.com/office/drawing/2014/main" id="{349873CD-E71F-ACC9-6140-E9E0FBCE4597}"/>
              </a:ext>
            </a:extLst>
          </p:cNvPr>
          <p:cNvSpPr>
            <a:spLocks noGrp="1"/>
          </p:cNvSpPr>
          <p:nvPr>
            <p:ph sz="quarter" idx="13"/>
          </p:nvPr>
        </p:nvSpPr>
        <p:spPr>
          <a:xfrm>
            <a:off x="2290763" y="2484438"/>
            <a:ext cx="8239125" cy="345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7">
            <a:extLst>
              <a:ext uri="{FF2B5EF4-FFF2-40B4-BE49-F238E27FC236}">
                <a16:creationId xmlns:a16="http://schemas.microsoft.com/office/drawing/2014/main" id="{AA7E9A28-47F4-0C3F-2CD1-A6730B9A4CE3}"/>
              </a:ext>
            </a:extLst>
          </p:cNvPr>
          <p:cNvSpPr>
            <a:spLocks noGrp="1"/>
          </p:cNvSpPr>
          <p:nvPr>
            <p:ph sz="quarter" idx="14" hasCustomPrompt="1"/>
          </p:nvPr>
        </p:nvSpPr>
        <p:spPr>
          <a:xfrm>
            <a:off x="3273218" y="493160"/>
            <a:ext cx="7246938"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dirty="0"/>
              <a:t>Slide Title</a:t>
            </a:r>
          </a:p>
        </p:txBody>
      </p:sp>
    </p:spTree>
    <p:extLst>
      <p:ext uri="{BB962C8B-B14F-4D97-AF65-F5344CB8AC3E}">
        <p14:creationId xmlns:p14="http://schemas.microsoft.com/office/powerpoint/2010/main" val="1646917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AAD0D9D-510F-F91A-D11E-50B8241ACB7B}"/>
              </a:ext>
            </a:extLst>
          </p:cNvPr>
          <p:cNvSpPr>
            <a:spLocks noGrp="1"/>
          </p:cNvSpPr>
          <p:nvPr>
            <p:ph type="dt" sz="half" idx="10"/>
          </p:nvPr>
        </p:nvSpPr>
        <p:spPr>
          <a:xfrm>
            <a:off x="285750" y="6173787"/>
            <a:ext cx="1847850" cy="365125"/>
          </a:xfrm>
          <a:prstGeom prst="rect">
            <a:avLst/>
          </a:prstGeom>
        </p:spPr>
        <p:txBody>
          <a:bodyPr/>
          <a:lstStyle/>
          <a:p>
            <a:r>
              <a:rPr lang="en-US"/>
              <a:t>Date</a:t>
            </a:r>
          </a:p>
        </p:txBody>
      </p:sp>
      <p:sp>
        <p:nvSpPr>
          <p:cNvPr id="4" name="Footer Placeholder 3">
            <a:extLst>
              <a:ext uri="{FF2B5EF4-FFF2-40B4-BE49-F238E27FC236}">
                <a16:creationId xmlns:a16="http://schemas.microsoft.com/office/drawing/2014/main" id="{64CED9F0-F257-3D57-C688-DD130A8542C9}"/>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131E69D3-7E8C-BD81-900C-6C1250EB7734}"/>
              </a:ext>
            </a:extLst>
          </p:cNvPr>
          <p:cNvSpPr>
            <a:spLocks noGrp="1"/>
          </p:cNvSpPr>
          <p:nvPr>
            <p:ph type="sldNum" sz="quarter" idx="12"/>
          </p:nvPr>
        </p:nvSpPr>
        <p:spPr/>
        <p:txBody>
          <a:bodyPr/>
          <a:lstStyle/>
          <a:p>
            <a:fld id="{5874D6C6-B3A5-4F2C-A6BF-E3D57C3A1219}" type="slidenum">
              <a:rPr lang="en-US" smtClean="0"/>
              <a:pPr/>
              <a:t>‹#›</a:t>
            </a:fld>
            <a:endParaRPr lang="en-US" dirty="0"/>
          </a:p>
        </p:txBody>
      </p:sp>
      <p:sp>
        <p:nvSpPr>
          <p:cNvPr id="6" name="Oval 5">
            <a:extLst>
              <a:ext uri="{FF2B5EF4-FFF2-40B4-BE49-F238E27FC236}">
                <a16:creationId xmlns:a16="http://schemas.microsoft.com/office/drawing/2014/main" id="{E70CA577-6A74-676B-2487-5044A74D6B34}"/>
              </a:ext>
            </a:extLst>
          </p:cNvPr>
          <p:cNvSpPr/>
          <p:nvPr userDrawn="1"/>
        </p:nvSpPr>
        <p:spPr>
          <a:xfrm>
            <a:off x="544513" y="4657653"/>
            <a:ext cx="1173017" cy="11730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C5DAAB0-7726-E8E3-24A5-DCE0FDF9C88C}"/>
              </a:ext>
            </a:extLst>
          </p:cNvPr>
          <p:cNvSpPr/>
          <p:nvPr userDrawn="1"/>
        </p:nvSpPr>
        <p:spPr>
          <a:xfrm>
            <a:off x="1915968" y="4655559"/>
            <a:ext cx="1173017" cy="1173017"/>
          </a:xfrm>
          <a:prstGeom prst="ellipse">
            <a:avLst/>
          </a:prstGeom>
          <a:solidFill>
            <a:schemeClr val="accent4"/>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BFFC72A-C932-E474-7868-A9A2FABB8B6C}"/>
              </a:ext>
            </a:extLst>
          </p:cNvPr>
          <p:cNvSpPr/>
          <p:nvPr userDrawn="1"/>
        </p:nvSpPr>
        <p:spPr>
          <a:xfrm>
            <a:off x="3287423" y="4655558"/>
            <a:ext cx="1173017" cy="1173017"/>
          </a:xfrm>
          <a:prstGeom prst="ellipse">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Content Placeholder 9">
            <a:extLst>
              <a:ext uri="{FF2B5EF4-FFF2-40B4-BE49-F238E27FC236}">
                <a16:creationId xmlns:a16="http://schemas.microsoft.com/office/drawing/2014/main" id="{D7B89D4F-E7AF-DE8B-8CB2-A708F478897F}"/>
              </a:ext>
            </a:extLst>
          </p:cNvPr>
          <p:cNvSpPr>
            <a:spLocks noGrp="1"/>
          </p:cNvSpPr>
          <p:nvPr>
            <p:ph sz="quarter" idx="13"/>
          </p:nvPr>
        </p:nvSpPr>
        <p:spPr>
          <a:xfrm>
            <a:off x="544513" y="1219200"/>
            <a:ext cx="4271962" cy="3095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CB5A7A03-30A6-9165-9F94-88B11296AAE0}"/>
              </a:ext>
            </a:extLst>
          </p:cNvPr>
          <p:cNvSpPr>
            <a:spLocks noGrp="1"/>
          </p:cNvSpPr>
          <p:nvPr>
            <p:ph sz="quarter" idx="14"/>
          </p:nvPr>
        </p:nvSpPr>
        <p:spPr>
          <a:xfrm>
            <a:off x="5014913" y="1219200"/>
            <a:ext cx="5375275" cy="4611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Content Placeholder 7">
            <a:extLst>
              <a:ext uri="{FF2B5EF4-FFF2-40B4-BE49-F238E27FC236}">
                <a16:creationId xmlns:a16="http://schemas.microsoft.com/office/drawing/2014/main" id="{98855BC4-34E7-7CA0-1210-8C58BE1C4DE0}"/>
              </a:ext>
            </a:extLst>
          </p:cNvPr>
          <p:cNvSpPr>
            <a:spLocks noGrp="1"/>
          </p:cNvSpPr>
          <p:nvPr>
            <p:ph sz="quarter" idx="15" hasCustomPrompt="1"/>
          </p:nvPr>
        </p:nvSpPr>
        <p:spPr>
          <a:xfrm>
            <a:off x="3273218" y="493160"/>
            <a:ext cx="7246938"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dirty="0"/>
              <a:t>Slide Title</a:t>
            </a:r>
          </a:p>
        </p:txBody>
      </p:sp>
    </p:spTree>
    <p:extLst>
      <p:ext uri="{BB962C8B-B14F-4D97-AF65-F5344CB8AC3E}">
        <p14:creationId xmlns:p14="http://schemas.microsoft.com/office/powerpoint/2010/main" val="3380617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AE5AF-414A-B9EA-D41B-26845CA54CB9}"/>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EEEE8420-15CA-3809-A9A0-01A9F6FC3406}"/>
              </a:ext>
            </a:extLst>
          </p:cNvPr>
          <p:cNvSpPr>
            <a:spLocks noGrp="1"/>
          </p:cNvSpPr>
          <p:nvPr>
            <p:ph type="dt" sz="half" idx="10"/>
          </p:nvPr>
        </p:nvSpPr>
        <p:spPr>
          <a:xfrm>
            <a:off x="285750" y="6173787"/>
            <a:ext cx="1847850" cy="365125"/>
          </a:xfrm>
          <a:prstGeom prst="rect">
            <a:avLst/>
          </a:prstGeom>
        </p:spPr>
        <p:txBody>
          <a:bodyPr/>
          <a:lstStyle/>
          <a:p>
            <a:r>
              <a:rPr lang="en-US"/>
              <a:t>Date</a:t>
            </a:r>
          </a:p>
        </p:txBody>
      </p:sp>
      <p:sp>
        <p:nvSpPr>
          <p:cNvPr id="4" name="Footer Placeholder 3">
            <a:extLst>
              <a:ext uri="{FF2B5EF4-FFF2-40B4-BE49-F238E27FC236}">
                <a16:creationId xmlns:a16="http://schemas.microsoft.com/office/drawing/2014/main" id="{CB46092B-DC79-F54A-AC0C-CF3D9BFE02A5}"/>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B215B111-DA21-DDE4-1C3C-81FAB14A7B1D}"/>
              </a:ext>
            </a:extLst>
          </p:cNvPr>
          <p:cNvSpPr>
            <a:spLocks noGrp="1"/>
          </p:cNvSpPr>
          <p:nvPr>
            <p:ph type="sldNum" sz="quarter" idx="12"/>
          </p:nvPr>
        </p:nvSpPr>
        <p:spPr/>
        <p:txBody>
          <a:bodyPr/>
          <a:lstStyle/>
          <a:p>
            <a:fld id="{5874D6C6-B3A5-4F2C-A6BF-E3D57C3A1219}" type="slidenum">
              <a:rPr lang="en-US" smtClean="0"/>
              <a:pPr/>
              <a:t>‹#›</a:t>
            </a:fld>
            <a:endParaRPr lang="en-US" dirty="0"/>
          </a:p>
        </p:txBody>
      </p:sp>
      <p:sp>
        <p:nvSpPr>
          <p:cNvPr id="6" name="Oval 5">
            <a:extLst>
              <a:ext uri="{FF2B5EF4-FFF2-40B4-BE49-F238E27FC236}">
                <a16:creationId xmlns:a16="http://schemas.microsoft.com/office/drawing/2014/main" id="{23CB34AB-76AD-E38A-6407-F34FBAD12010}"/>
              </a:ext>
            </a:extLst>
          </p:cNvPr>
          <p:cNvSpPr/>
          <p:nvPr userDrawn="1"/>
        </p:nvSpPr>
        <p:spPr>
          <a:xfrm>
            <a:off x="457200" y="2748901"/>
            <a:ext cx="3202145" cy="3200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FA17739-C01A-2DE6-9A2E-886051E1F59A}"/>
              </a:ext>
            </a:extLst>
          </p:cNvPr>
          <p:cNvSpPr/>
          <p:nvPr userDrawn="1"/>
        </p:nvSpPr>
        <p:spPr>
          <a:xfrm>
            <a:off x="4025900" y="2690666"/>
            <a:ext cx="3200400" cy="3200400"/>
          </a:xfrm>
          <a:prstGeom prst="ellips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B60CD84-1AFA-7C8C-351B-CCEDBCEB742B}"/>
              </a:ext>
            </a:extLst>
          </p:cNvPr>
          <p:cNvSpPr/>
          <p:nvPr userDrawn="1"/>
        </p:nvSpPr>
        <p:spPr>
          <a:xfrm>
            <a:off x="7592855" y="2717545"/>
            <a:ext cx="3200400" cy="3200400"/>
          </a:xfrm>
          <a:prstGeom prst="ellips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Content Placeholder 11">
            <a:extLst>
              <a:ext uri="{FF2B5EF4-FFF2-40B4-BE49-F238E27FC236}">
                <a16:creationId xmlns:a16="http://schemas.microsoft.com/office/drawing/2014/main" id="{85E2A852-F848-6428-111E-50396532455C}"/>
              </a:ext>
            </a:extLst>
          </p:cNvPr>
          <p:cNvSpPr>
            <a:spLocks noGrp="1"/>
          </p:cNvSpPr>
          <p:nvPr>
            <p:ph sz="quarter" idx="13"/>
          </p:nvPr>
        </p:nvSpPr>
        <p:spPr>
          <a:xfrm>
            <a:off x="1034414" y="3318813"/>
            <a:ext cx="2049462" cy="2060575"/>
          </a:xfrm>
        </p:spPr>
        <p:txBody>
          <a:bodyPr/>
          <a:lstStyle>
            <a:lvl1pPr marL="0" indent="0">
              <a:buFont typeface="Arial" panose="020B0604020202020204" pitchFamily="34" charse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11">
            <a:extLst>
              <a:ext uri="{FF2B5EF4-FFF2-40B4-BE49-F238E27FC236}">
                <a16:creationId xmlns:a16="http://schemas.microsoft.com/office/drawing/2014/main" id="{9B22A7AD-7073-0B0B-45EA-57455BC3DBE8}"/>
              </a:ext>
            </a:extLst>
          </p:cNvPr>
          <p:cNvSpPr>
            <a:spLocks noGrp="1"/>
          </p:cNvSpPr>
          <p:nvPr>
            <p:ph sz="quarter" idx="14"/>
          </p:nvPr>
        </p:nvSpPr>
        <p:spPr>
          <a:xfrm>
            <a:off x="4601369" y="3275462"/>
            <a:ext cx="2049462" cy="2060575"/>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1">
            <a:extLst>
              <a:ext uri="{FF2B5EF4-FFF2-40B4-BE49-F238E27FC236}">
                <a16:creationId xmlns:a16="http://schemas.microsoft.com/office/drawing/2014/main" id="{B0124900-2CCC-6541-5885-CBC9FAABC9C3}"/>
              </a:ext>
            </a:extLst>
          </p:cNvPr>
          <p:cNvSpPr>
            <a:spLocks noGrp="1"/>
          </p:cNvSpPr>
          <p:nvPr>
            <p:ph sz="quarter" idx="15"/>
          </p:nvPr>
        </p:nvSpPr>
        <p:spPr>
          <a:xfrm>
            <a:off x="8168324" y="3287459"/>
            <a:ext cx="2049462" cy="2060575"/>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7">
            <a:extLst>
              <a:ext uri="{FF2B5EF4-FFF2-40B4-BE49-F238E27FC236}">
                <a16:creationId xmlns:a16="http://schemas.microsoft.com/office/drawing/2014/main" id="{EF9596FA-04FF-BB4E-3759-4E0CE5326988}"/>
              </a:ext>
            </a:extLst>
          </p:cNvPr>
          <p:cNvSpPr>
            <a:spLocks noGrp="1"/>
          </p:cNvSpPr>
          <p:nvPr>
            <p:ph sz="quarter" idx="16" hasCustomPrompt="1"/>
          </p:nvPr>
        </p:nvSpPr>
        <p:spPr>
          <a:xfrm>
            <a:off x="3273218" y="493160"/>
            <a:ext cx="7246938"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dirty="0"/>
              <a:t>Slide Title</a:t>
            </a:r>
          </a:p>
        </p:txBody>
      </p:sp>
    </p:spTree>
    <p:extLst>
      <p:ext uri="{BB962C8B-B14F-4D97-AF65-F5344CB8AC3E}">
        <p14:creationId xmlns:p14="http://schemas.microsoft.com/office/powerpoint/2010/main" val="20339185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1571DC3-7D42-5493-D463-4D65949EDF22}"/>
              </a:ext>
            </a:extLst>
          </p:cNvPr>
          <p:cNvSpPr>
            <a:spLocks noGrp="1"/>
          </p:cNvSpPr>
          <p:nvPr>
            <p:ph type="dt" sz="half" idx="10"/>
          </p:nvPr>
        </p:nvSpPr>
        <p:spPr>
          <a:xfrm>
            <a:off x="285750" y="6173787"/>
            <a:ext cx="1847850" cy="365125"/>
          </a:xfrm>
          <a:prstGeom prst="rect">
            <a:avLst/>
          </a:prstGeom>
        </p:spPr>
        <p:txBody>
          <a:bodyPr/>
          <a:lstStyle/>
          <a:p>
            <a:r>
              <a:rPr lang="en-US"/>
              <a:t>Date</a:t>
            </a:r>
          </a:p>
        </p:txBody>
      </p:sp>
      <p:sp>
        <p:nvSpPr>
          <p:cNvPr id="4" name="Footer Placeholder 3">
            <a:extLst>
              <a:ext uri="{FF2B5EF4-FFF2-40B4-BE49-F238E27FC236}">
                <a16:creationId xmlns:a16="http://schemas.microsoft.com/office/drawing/2014/main" id="{33E8749A-BD56-1B27-C6C0-8E71E01703DD}"/>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ED615CA3-7C8B-FACD-E9B8-6693EACC8294}"/>
              </a:ext>
            </a:extLst>
          </p:cNvPr>
          <p:cNvSpPr>
            <a:spLocks noGrp="1"/>
          </p:cNvSpPr>
          <p:nvPr>
            <p:ph type="sldNum" sz="quarter" idx="12"/>
          </p:nvPr>
        </p:nvSpPr>
        <p:spPr/>
        <p:txBody>
          <a:bodyPr/>
          <a:lstStyle/>
          <a:p>
            <a:fld id="{5874D6C6-B3A5-4F2C-A6BF-E3D57C3A1219}" type="slidenum">
              <a:rPr lang="en-US" smtClean="0"/>
              <a:pPr/>
              <a:t>‹#›</a:t>
            </a:fld>
            <a:endParaRPr lang="en-US" dirty="0"/>
          </a:p>
        </p:txBody>
      </p:sp>
      <p:sp>
        <p:nvSpPr>
          <p:cNvPr id="6" name="Oval 5">
            <a:extLst>
              <a:ext uri="{FF2B5EF4-FFF2-40B4-BE49-F238E27FC236}">
                <a16:creationId xmlns:a16="http://schemas.microsoft.com/office/drawing/2014/main" id="{9651C135-1C96-F75F-6969-0989C706774C}"/>
              </a:ext>
            </a:extLst>
          </p:cNvPr>
          <p:cNvSpPr/>
          <p:nvPr userDrawn="1"/>
        </p:nvSpPr>
        <p:spPr>
          <a:xfrm>
            <a:off x="532527" y="1386321"/>
            <a:ext cx="3202145" cy="3200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93BFC7B-B970-8629-42F5-B3F00DAB11AA}"/>
              </a:ext>
            </a:extLst>
          </p:cNvPr>
          <p:cNvSpPr/>
          <p:nvPr userDrawn="1"/>
        </p:nvSpPr>
        <p:spPr>
          <a:xfrm>
            <a:off x="4135581" y="2611941"/>
            <a:ext cx="3200400" cy="3200400"/>
          </a:xfrm>
          <a:prstGeom prst="ellips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3671784-789E-FEB2-724A-210C8221C11A}"/>
              </a:ext>
            </a:extLst>
          </p:cNvPr>
          <p:cNvSpPr/>
          <p:nvPr userDrawn="1"/>
        </p:nvSpPr>
        <p:spPr>
          <a:xfrm>
            <a:off x="7642828" y="1386321"/>
            <a:ext cx="3200400" cy="3200400"/>
          </a:xfrm>
          <a:prstGeom prst="ellips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Content Placeholder 11">
            <a:extLst>
              <a:ext uri="{FF2B5EF4-FFF2-40B4-BE49-F238E27FC236}">
                <a16:creationId xmlns:a16="http://schemas.microsoft.com/office/drawing/2014/main" id="{15FB9E24-BB74-642C-8030-C8056605F02F}"/>
              </a:ext>
            </a:extLst>
          </p:cNvPr>
          <p:cNvSpPr>
            <a:spLocks noGrp="1"/>
          </p:cNvSpPr>
          <p:nvPr>
            <p:ph sz="quarter" idx="13"/>
          </p:nvPr>
        </p:nvSpPr>
        <p:spPr>
          <a:xfrm>
            <a:off x="1117449" y="1924879"/>
            <a:ext cx="2049462" cy="2060575"/>
          </a:xfrm>
        </p:spPr>
        <p:txBody>
          <a:bodyPr/>
          <a:lstStyle>
            <a:lvl1pPr marL="0" indent="0">
              <a:buNone/>
              <a:defRPr sz="1600">
                <a:solidFill>
                  <a:schemeClr val="bg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11">
            <a:extLst>
              <a:ext uri="{FF2B5EF4-FFF2-40B4-BE49-F238E27FC236}">
                <a16:creationId xmlns:a16="http://schemas.microsoft.com/office/drawing/2014/main" id="{EE0A9ABC-6C8F-6824-6C32-D4D0E24F5B22}"/>
              </a:ext>
            </a:extLst>
          </p:cNvPr>
          <p:cNvSpPr>
            <a:spLocks noGrp="1"/>
          </p:cNvSpPr>
          <p:nvPr>
            <p:ph sz="quarter" idx="14"/>
          </p:nvPr>
        </p:nvSpPr>
        <p:spPr>
          <a:xfrm>
            <a:off x="4679696" y="3150499"/>
            <a:ext cx="2049462" cy="2060575"/>
          </a:xfrm>
        </p:spPr>
        <p:txBody>
          <a:bodyPr/>
          <a:lstStyle>
            <a:lvl1pPr marL="0" indent="0">
              <a:buNone/>
              <a:defRPr sz="1600">
                <a:solidFill>
                  <a:schemeClr val="bg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1">
            <a:extLst>
              <a:ext uri="{FF2B5EF4-FFF2-40B4-BE49-F238E27FC236}">
                <a16:creationId xmlns:a16="http://schemas.microsoft.com/office/drawing/2014/main" id="{737FCEAE-8FB2-0BCC-3D86-B1FE4FFADBE3}"/>
              </a:ext>
            </a:extLst>
          </p:cNvPr>
          <p:cNvSpPr>
            <a:spLocks noGrp="1"/>
          </p:cNvSpPr>
          <p:nvPr>
            <p:ph sz="quarter" idx="15"/>
          </p:nvPr>
        </p:nvSpPr>
        <p:spPr>
          <a:xfrm>
            <a:off x="8218297" y="1924878"/>
            <a:ext cx="2049462" cy="2060575"/>
          </a:xfrm>
        </p:spPr>
        <p:txBody>
          <a:bodyPr>
            <a:noAutofit/>
          </a:bodyPr>
          <a:lstStyle>
            <a:lvl1pPr marL="0" indent="0">
              <a:buFontTx/>
              <a:buNone/>
              <a:defRPr sz="1600">
                <a:solidFill>
                  <a:schemeClr val="bg1"/>
                </a:solidFill>
              </a:defRPr>
            </a:lvl1pPr>
            <a:lvl2pPr marL="457200" indent="0">
              <a:buFontTx/>
              <a:buNone/>
              <a:defRPr sz="1600">
                <a:solidFill>
                  <a:schemeClr val="bg1"/>
                </a:solidFill>
              </a:defRPr>
            </a:lvl2pPr>
            <a:lvl3pPr marL="914400" indent="0">
              <a:buFontTx/>
              <a:buNone/>
              <a:defRPr sz="1600">
                <a:solidFill>
                  <a:schemeClr val="bg1"/>
                </a:solidFill>
              </a:defRPr>
            </a:lvl3pPr>
            <a:lvl4pPr marL="1371600" indent="0">
              <a:buFontTx/>
              <a:buNone/>
              <a:defRPr sz="1600">
                <a:solidFill>
                  <a:schemeClr val="bg1"/>
                </a:solidFill>
              </a:defRPr>
            </a:lvl4pPr>
            <a:lvl5pPr marL="1828800" indent="0">
              <a:buFontTx/>
              <a:buNone/>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Content Placeholder 7">
            <a:extLst>
              <a:ext uri="{FF2B5EF4-FFF2-40B4-BE49-F238E27FC236}">
                <a16:creationId xmlns:a16="http://schemas.microsoft.com/office/drawing/2014/main" id="{297C2B6B-96A3-2689-3D25-9ED089A509F3}"/>
              </a:ext>
            </a:extLst>
          </p:cNvPr>
          <p:cNvSpPr>
            <a:spLocks noGrp="1"/>
          </p:cNvSpPr>
          <p:nvPr>
            <p:ph sz="quarter" idx="16" hasCustomPrompt="1"/>
          </p:nvPr>
        </p:nvSpPr>
        <p:spPr>
          <a:xfrm>
            <a:off x="3273218" y="493160"/>
            <a:ext cx="7246938"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dirty="0"/>
              <a:t>Slide Title</a:t>
            </a:r>
          </a:p>
        </p:txBody>
      </p:sp>
    </p:spTree>
    <p:extLst>
      <p:ext uri="{BB962C8B-B14F-4D97-AF65-F5344CB8AC3E}">
        <p14:creationId xmlns:p14="http://schemas.microsoft.com/office/powerpoint/2010/main" val="15815221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33C8F-C068-33D6-6A27-51735E8C290A}"/>
              </a:ext>
            </a:extLst>
          </p:cNvPr>
          <p:cNvSpPr>
            <a:spLocks noGrp="1"/>
          </p:cNvSpPr>
          <p:nvPr>
            <p:ph type="title"/>
          </p:nvPr>
        </p:nvSpPr>
        <p:spPr>
          <a:xfrm>
            <a:off x="457200" y="1084262"/>
            <a:ext cx="9924473"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3E3BD46-077A-C137-2A05-DB479D2C04AC}"/>
              </a:ext>
            </a:extLst>
          </p:cNvPr>
          <p:cNvSpPr>
            <a:spLocks noGrp="1"/>
          </p:cNvSpPr>
          <p:nvPr>
            <p:ph type="dt" sz="half" idx="10"/>
          </p:nvPr>
        </p:nvSpPr>
        <p:spPr>
          <a:xfrm>
            <a:off x="285750" y="6173787"/>
            <a:ext cx="1847850" cy="365125"/>
          </a:xfrm>
          <a:prstGeom prst="rect">
            <a:avLst/>
          </a:prstGeom>
        </p:spPr>
        <p:txBody>
          <a:bodyPr/>
          <a:lstStyle/>
          <a:p>
            <a:r>
              <a:rPr lang="en-US"/>
              <a:t>Date</a:t>
            </a:r>
          </a:p>
        </p:txBody>
      </p:sp>
      <p:sp>
        <p:nvSpPr>
          <p:cNvPr id="4" name="Footer Placeholder 3">
            <a:extLst>
              <a:ext uri="{FF2B5EF4-FFF2-40B4-BE49-F238E27FC236}">
                <a16:creationId xmlns:a16="http://schemas.microsoft.com/office/drawing/2014/main" id="{AE1846B8-CD94-9822-A69A-40BE472D0609}"/>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E77301A2-4C4A-70D2-8129-44CEC8B56C58}"/>
              </a:ext>
            </a:extLst>
          </p:cNvPr>
          <p:cNvSpPr>
            <a:spLocks noGrp="1"/>
          </p:cNvSpPr>
          <p:nvPr>
            <p:ph type="sldNum" sz="quarter" idx="12"/>
          </p:nvPr>
        </p:nvSpPr>
        <p:spPr/>
        <p:txBody>
          <a:bodyPr/>
          <a:lstStyle/>
          <a:p>
            <a:fld id="{5874D6C6-B3A5-4F2C-A6BF-E3D57C3A1219}" type="slidenum">
              <a:rPr lang="en-US" smtClean="0"/>
              <a:pPr/>
              <a:t>‹#›</a:t>
            </a:fld>
            <a:endParaRPr lang="en-US" dirty="0"/>
          </a:p>
        </p:txBody>
      </p:sp>
      <p:sp>
        <p:nvSpPr>
          <p:cNvPr id="6" name="Rectangle 5">
            <a:extLst>
              <a:ext uri="{FF2B5EF4-FFF2-40B4-BE49-F238E27FC236}">
                <a16:creationId xmlns:a16="http://schemas.microsoft.com/office/drawing/2014/main" id="{82B4EB33-279F-1B26-ED4F-1E579037F67D}"/>
              </a:ext>
            </a:extLst>
          </p:cNvPr>
          <p:cNvSpPr/>
          <p:nvPr userDrawn="1"/>
        </p:nvSpPr>
        <p:spPr>
          <a:xfrm>
            <a:off x="457200" y="2587696"/>
            <a:ext cx="4786745" cy="3408218"/>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E1DD0BB-C6F7-9EAA-1F92-746CB853E821}"/>
              </a:ext>
            </a:extLst>
          </p:cNvPr>
          <p:cNvSpPr/>
          <p:nvPr userDrawn="1"/>
        </p:nvSpPr>
        <p:spPr>
          <a:xfrm>
            <a:off x="5329381" y="2587696"/>
            <a:ext cx="4786745" cy="3408218"/>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Content Placeholder 11">
            <a:extLst>
              <a:ext uri="{FF2B5EF4-FFF2-40B4-BE49-F238E27FC236}">
                <a16:creationId xmlns:a16="http://schemas.microsoft.com/office/drawing/2014/main" id="{5C48ABDD-1321-C686-B39F-9075A624136A}"/>
              </a:ext>
            </a:extLst>
          </p:cNvPr>
          <p:cNvSpPr>
            <a:spLocks noGrp="1"/>
          </p:cNvSpPr>
          <p:nvPr>
            <p:ph sz="quarter" idx="13"/>
          </p:nvPr>
        </p:nvSpPr>
        <p:spPr>
          <a:xfrm>
            <a:off x="549563" y="2703511"/>
            <a:ext cx="4573587" cy="31765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11">
            <a:extLst>
              <a:ext uri="{FF2B5EF4-FFF2-40B4-BE49-F238E27FC236}">
                <a16:creationId xmlns:a16="http://schemas.microsoft.com/office/drawing/2014/main" id="{582F1D22-A2A9-BF3A-FF71-E8A369C7824C}"/>
              </a:ext>
            </a:extLst>
          </p:cNvPr>
          <p:cNvSpPr>
            <a:spLocks noGrp="1"/>
          </p:cNvSpPr>
          <p:nvPr>
            <p:ph sz="quarter" idx="14"/>
          </p:nvPr>
        </p:nvSpPr>
        <p:spPr>
          <a:xfrm>
            <a:off x="5435959" y="2703510"/>
            <a:ext cx="4573587" cy="31765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7">
            <a:extLst>
              <a:ext uri="{FF2B5EF4-FFF2-40B4-BE49-F238E27FC236}">
                <a16:creationId xmlns:a16="http://schemas.microsoft.com/office/drawing/2014/main" id="{D89393EB-A29A-6072-7D4D-B9EDF46F1E82}"/>
              </a:ext>
            </a:extLst>
          </p:cNvPr>
          <p:cNvSpPr>
            <a:spLocks noGrp="1"/>
          </p:cNvSpPr>
          <p:nvPr>
            <p:ph sz="quarter" idx="15" hasCustomPrompt="1"/>
          </p:nvPr>
        </p:nvSpPr>
        <p:spPr>
          <a:xfrm>
            <a:off x="3273218" y="493160"/>
            <a:ext cx="7246938" cy="321732"/>
          </a:xfrm>
        </p:spPr>
        <p:txBody>
          <a:bodyPr>
            <a:noAutofit/>
          </a:bodyPr>
          <a:lstStyle>
            <a:lvl1pPr marL="0" indent="0" algn="r">
              <a:buNone/>
              <a:defRPr sz="1800">
                <a:solidFill>
                  <a:schemeClr val="bg1"/>
                </a:solidFill>
              </a:defRPr>
            </a:lvl1pPr>
            <a:lvl2pPr>
              <a:defRPr sz="1800"/>
            </a:lvl2pPr>
            <a:lvl3pPr>
              <a:defRPr sz="1800"/>
            </a:lvl3pPr>
            <a:lvl4pPr>
              <a:defRPr sz="1800"/>
            </a:lvl4pPr>
            <a:lvl5pPr>
              <a:defRPr sz="1800"/>
            </a:lvl5pPr>
          </a:lstStyle>
          <a:p>
            <a:pPr lvl="0"/>
            <a:r>
              <a:rPr lang="en-US" dirty="0"/>
              <a:t>Slide Title</a:t>
            </a:r>
          </a:p>
        </p:txBody>
      </p:sp>
    </p:spTree>
    <p:extLst>
      <p:ext uri="{BB962C8B-B14F-4D97-AF65-F5344CB8AC3E}">
        <p14:creationId xmlns:p14="http://schemas.microsoft.com/office/powerpoint/2010/main" val="2679447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F38217-3114-F3B3-6618-21E954C8E04F}"/>
              </a:ext>
            </a:extLst>
          </p:cNvPr>
          <p:cNvSpPr>
            <a:spLocks noGrp="1"/>
          </p:cNvSpPr>
          <p:nvPr>
            <p:ph type="title"/>
          </p:nvPr>
        </p:nvSpPr>
        <p:spPr>
          <a:xfrm>
            <a:off x="457200" y="1084262"/>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60029FA-3321-26C1-752A-66D61C341FCD}"/>
              </a:ext>
            </a:extLst>
          </p:cNvPr>
          <p:cNvSpPr>
            <a:spLocks noGrp="1"/>
          </p:cNvSpPr>
          <p:nvPr>
            <p:ph type="body" idx="1"/>
          </p:nvPr>
        </p:nvSpPr>
        <p:spPr>
          <a:xfrm>
            <a:off x="457200" y="2568574"/>
            <a:ext cx="10515600" cy="32432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3E6243D-5088-7AA8-632D-6B5040A3555B}"/>
              </a:ext>
            </a:extLst>
          </p:cNvPr>
          <p:cNvSpPr>
            <a:spLocks noGrp="1"/>
          </p:cNvSpPr>
          <p:nvPr>
            <p:ph type="dt" sz="half" idx="2"/>
          </p:nvPr>
        </p:nvSpPr>
        <p:spPr>
          <a:xfrm>
            <a:off x="285750" y="6173787"/>
            <a:ext cx="1847850" cy="365125"/>
          </a:xfrm>
          <a:prstGeom prst="rect">
            <a:avLst/>
          </a:prstGeom>
        </p:spPr>
        <p:txBody>
          <a:bodyPr vert="horz" lIns="91440" tIns="45720" rIns="91440" bIns="45720" rtlCol="0" anchor="ctr"/>
          <a:lstStyle>
            <a:lvl1pPr algn="l">
              <a:defRPr sz="1200">
                <a:solidFill>
                  <a:schemeClr val="bg1"/>
                </a:solidFill>
              </a:defRPr>
            </a:lvl1pPr>
          </a:lstStyle>
          <a:p>
            <a:r>
              <a:rPr lang="en-US"/>
              <a:t>Date</a:t>
            </a:r>
            <a:endParaRPr lang="en-US" dirty="0"/>
          </a:p>
        </p:txBody>
      </p:sp>
      <p:sp>
        <p:nvSpPr>
          <p:cNvPr id="5" name="Footer Placeholder 4">
            <a:extLst>
              <a:ext uri="{FF2B5EF4-FFF2-40B4-BE49-F238E27FC236}">
                <a16:creationId xmlns:a16="http://schemas.microsoft.com/office/drawing/2014/main" id="{42BE79A9-24EC-EBCC-93CB-A95B4268E76C}"/>
              </a:ext>
            </a:extLst>
          </p:cNvPr>
          <p:cNvSpPr>
            <a:spLocks noGrp="1"/>
          </p:cNvSpPr>
          <p:nvPr>
            <p:ph type="ftr" sz="quarter" idx="3"/>
          </p:nvPr>
        </p:nvSpPr>
        <p:spPr>
          <a:xfrm>
            <a:off x="3657600" y="6173786"/>
            <a:ext cx="4114800" cy="365125"/>
          </a:xfrm>
          <a:prstGeom prst="rect">
            <a:avLst/>
          </a:prstGeom>
        </p:spPr>
        <p:txBody>
          <a:bodyPr vert="horz" lIns="91440" tIns="45720" rIns="91440" bIns="45720" rtlCol="0" anchor="ctr"/>
          <a:lstStyle>
            <a:lvl1pPr algn="ctr">
              <a:defRPr sz="1200">
                <a:solidFill>
                  <a:schemeClr val="bg1"/>
                </a:solidFill>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03DE3D14-D788-3D31-B637-6DD17834B35F}"/>
              </a:ext>
            </a:extLst>
          </p:cNvPr>
          <p:cNvSpPr>
            <a:spLocks noGrp="1"/>
          </p:cNvSpPr>
          <p:nvPr>
            <p:ph type="sldNum" sz="quarter" idx="4"/>
          </p:nvPr>
        </p:nvSpPr>
        <p:spPr>
          <a:xfrm>
            <a:off x="9246742" y="6173786"/>
            <a:ext cx="1263474" cy="365125"/>
          </a:xfrm>
          <a:prstGeom prst="rect">
            <a:avLst/>
          </a:prstGeom>
        </p:spPr>
        <p:txBody>
          <a:bodyPr vert="horz" lIns="91440" tIns="45720" rIns="91440" bIns="45720" rtlCol="0" anchor="ctr"/>
          <a:lstStyle>
            <a:lvl1pPr algn="r">
              <a:defRPr sz="1200">
                <a:solidFill>
                  <a:schemeClr val="bg1"/>
                </a:solidFill>
              </a:defRPr>
            </a:lvl1pPr>
          </a:lstStyle>
          <a:p>
            <a:fld id="{213D27AB-2F89-4A61-9ED6-D01A0C23772D}" type="slidenum">
              <a:rPr lang="en-US" smtClean="0"/>
              <a:pPr/>
              <a:t>‹#›</a:t>
            </a:fld>
            <a:endParaRPr lang="en-US" dirty="0"/>
          </a:p>
        </p:txBody>
      </p:sp>
    </p:spTree>
    <p:extLst>
      <p:ext uri="{BB962C8B-B14F-4D97-AF65-F5344CB8AC3E}">
        <p14:creationId xmlns:p14="http://schemas.microsoft.com/office/powerpoint/2010/main" val="13493501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2" r:id="rId11"/>
    <p:sldLayoutId id="2147483659" r:id="rId12"/>
    <p:sldLayoutId id="2147483660" r:id="rId13"/>
    <p:sldLayoutId id="2147483661" r:id="rId14"/>
  </p:sldLayoutIdLst>
  <p:hf hdr="0"/>
  <p:txStyles>
    <p:titleStyle>
      <a:lvl1pPr algn="ctr"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app.powerbigov.us/view?r=eyJrIjoiZTMzMGJmNTgtYTk0Yi00OGFiLThlN2ItMzgxNWIyMWI5ZWQwIiwidCI6IjYyMGFlNWE5LTRlYzEtNGZhMC04NjQxLTVkOWYzODZjNzMwOSJ9"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4.svg"/><Relationship Id="rId4" Type="http://schemas.openxmlformats.org/officeDocument/2006/relationships/diagramLayout" Target="../diagrams/layout1.xml"/><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4.sv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image" Target="../media/image6.png"/><Relationship Id="rId5" Type="http://schemas.openxmlformats.org/officeDocument/2006/relationships/diagramQuickStyle" Target="../diagrams/quickStyle3.xml"/><Relationship Id="rId10" Type="http://schemas.openxmlformats.org/officeDocument/2006/relationships/image" Target="../media/image5.png"/><Relationship Id="rId4" Type="http://schemas.openxmlformats.org/officeDocument/2006/relationships/diagramLayout" Target="../diagrams/layout3.xml"/><Relationship Id="rId9" Type="http://schemas.openxmlformats.org/officeDocument/2006/relationships/image" Target="../media/image4.svg"/></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4.sv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4.sv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10" Type="http://schemas.openxmlformats.org/officeDocument/2006/relationships/image" Target="../media/image4.svg"/><Relationship Id="rId4" Type="http://schemas.openxmlformats.org/officeDocument/2006/relationships/diagramLayout" Target="../diagrams/layout6.xml"/><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covgov.sharepoint.com/:b:/r/sites/tm-dbhds-projectmanagement/Shared%20Documents/General/EPMO%20Project%20Status%20Reports/EPMO%20Status%20MAster%20Report%20_120823.pdf?csf=1&amp;web=1&amp;e=fYDUPa"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image" Target="../media/image7.emf"/></Relationships>
</file>

<file path=ppt/slides/_rels/slide14.xml.rels><?xml version="1.0" encoding="UTF-8" standalone="yes"?>
<Relationships xmlns="http://schemas.openxmlformats.org/package/2006/relationships"><Relationship Id="rId3" Type="http://schemas.openxmlformats.org/officeDocument/2006/relationships/hyperlink" Target="https://covgov.sharepoint.com/:b:/r/sites/tm-dbhds-projectmanagement/Shared%20Documents/General/EPMO%20Project%20Status%20Reports/EPMO%20Status%20MAster%20Report%20_120823.pdf?csf=1&amp;web=1&amp;e=fYDUPa"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7.emf"/></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405A8-4C00-38C4-3D35-28D368FD3579}"/>
              </a:ext>
            </a:extLst>
          </p:cNvPr>
          <p:cNvSpPr>
            <a:spLocks noGrp="1"/>
          </p:cNvSpPr>
          <p:nvPr>
            <p:ph type="ctrTitle"/>
          </p:nvPr>
        </p:nvSpPr>
        <p:spPr/>
        <p:txBody>
          <a:bodyPr/>
          <a:lstStyle/>
          <a:p>
            <a:r>
              <a:rPr lang="en-US" dirty="0"/>
              <a:t>Enterprise Investment Board</a:t>
            </a:r>
          </a:p>
        </p:txBody>
      </p:sp>
      <p:sp>
        <p:nvSpPr>
          <p:cNvPr id="3" name="Subtitle 2">
            <a:extLst>
              <a:ext uri="{FF2B5EF4-FFF2-40B4-BE49-F238E27FC236}">
                <a16:creationId xmlns:a16="http://schemas.microsoft.com/office/drawing/2014/main" id="{5AABB42A-43E5-3956-FCE8-D06F06E350F5}"/>
              </a:ext>
            </a:extLst>
          </p:cNvPr>
          <p:cNvSpPr>
            <a:spLocks noGrp="1"/>
          </p:cNvSpPr>
          <p:nvPr>
            <p:ph type="subTitle" idx="1"/>
          </p:nvPr>
        </p:nvSpPr>
        <p:spPr/>
        <p:txBody>
          <a:bodyPr/>
          <a:lstStyle/>
          <a:p>
            <a:r>
              <a:rPr lang="en-US" dirty="0"/>
              <a:t>December’s Monthly Meeting</a:t>
            </a:r>
          </a:p>
        </p:txBody>
      </p:sp>
      <p:sp>
        <p:nvSpPr>
          <p:cNvPr id="4" name="Date Placeholder 3">
            <a:extLst>
              <a:ext uri="{FF2B5EF4-FFF2-40B4-BE49-F238E27FC236}">
                <a16:creationId xmlns:a16="http://schemas.microsoft.com/office/drawing/2014/main" id="{983332A5-AA27-76A5-521C-44D0BFFACB98}"/>
              </a:ext>
            </a:extLst>
          </p:cNvPr>
          <p:cNvSpPr>
            <a:spLocks noGrp="1"/>
          </p:cNvSpPr>
          <p:nvPr>
            <p:ph type="dt" sz="half" idx="10"/>
          </p:nvPr>
        </p:nvSpPr>
        <p:spPr/>
        <p:txBody>
          <a:bodyPr/>
          <a:lstStyle/>
          <a:p>
            <a:r>
              <a:rPr lang="en-US" dirty="0"/>
              <a:t>12/12/2023</a:t>
            </a:r>
          </a:p>
        </p:txBody>
      </p:sp>
      <p:sp>
        <p:nvSpPr>
          <p:cNvPr id="5" name="Footer Placeholder 4">
            <a:extLst>
              <a:ext uri="{FF2B5EF4-FFF2-40B4-BE49-F238E27FC236}">
                <a16:creationId xmlns:a16="http://schemas.microsoft.com/office/drawing/2014/main" id="{2E61D8A5-4820-3734-94CB-1B2D7BB33472}"/>
              </a:ext>
            </a:extLst>
          </p:cNvPr>
          <p:cNvSpPr>
            <a:spLocks noGrp="1"/>
          </p:cNvSpPr>
          <p:nvPr>
            <p:ph type="ftr" sz="quarter" idx="11"/>
          </p:nvPr>
        </p:nvSpPr>
        <p:spPr/>
        <p:txBody>
          <a:bodyPr/>
          <a:lstStyle/>
          <a:p>
            <a:r>
              <a:rPr lang="en-US" dirty="0"/>
              <a:t>EIB December’s Monthly Meeting</a:t>
            </a:r>
          </a:p>
        </p:txBody>
      </p:sp>
      <p:sp>
        <p:nvSpPr>
          <p:cNvPr id="6" name="Slide Number Placeholder 5">
            <a:extLst>
              <a:ext uri="{FF2B5EF4-FFF2-40B4-BE49-F238E27FC236}">
                <a16:creationId xmlns:a16="http://schemas.microsoft.com/office/drawing/2014/main" id="{E48C32EF-6302-AEEA-75A0-DE1CC58E6611}"/>
              </a:ext>
            </a:extLst>
          </p:cNvPr>
          <p:cNvSpPr>
            <a:spLocks noGrp="1"/>
          </p:cNvSpPr>
          <p:nvPr>
            <p:ph type="sldNum" sz="quarter" idx="12"/>
          </p:nvPr>
        </p:nvSpPr>
        <p:spPr/>
        <p:txBody>
          <a:bodyPr/>
          <a:lstStyle/>
          <a:p>
            <a:fld id="{5874D6C6-B3A5-4F2C-A6BF-E3D57C3A1219}" type="slidenum">
              <a:rPr lang="en-US" smtClean="0"/>
              <a:t>1</a:t>
            </a:fld>
            <a:endParaRPr lang="en-US" dirty="0"/>
          </a:p>
        </p:txBody>
      </p:sp>
    </p:spTree>
    <p:extLst>
      <p:ext uri="{BB962C8B-B14F-4D97-AF65-F5344CB8AC3E}">
        <p14:creationId xmlns:p14="http://schemas.microsoft.com/office/powerpoint/2010/main" val="3417622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C799E0-B974-2F86-8E41-7E9A2DC910CC}"/>
              </a:ext>
            </a:extLst>
          </p:cNvPr>
          <p:cNvSpPr>
            <a:spLocks noGrp="1"/>
          </p:cNvSpPr>
          <p:nvPr>
            <p:ph idx="1"/>
          </p:nvPr>
        </p:nvSpPr>
        <p:spPr>
          <a:xfrm>
            <a:off x="457200" y="1324990"/>
            <a:ext cx="10515600" cy="3243263"/>
          </a:xfrm>
        </p:spPr>
        <p:txBody>
          <a:bodyPr>
            <a:noAutofit/>
          </a:bodyPr>
          <a:lstStyle/>
          <a:p>
            <a:r>
              <a:rPr lang="en-US" sz="2500" dirty="0"/>
              <a:t>Establish Quorum</a:t>
            </a:r>
          </a:p>
          <a:p>
            <a:r>
              <a:rPr lang="en-US" sz="2500" dirty="0"/>
              <a:t>Review Action Items </a:t>
            </a:r>
          </a:p>
          <a:p>
            <a:r>
              <a:rPr lang="en-US" sz="2500" dirty="0"/>
              <a:t>Celebrate Success</a:t>
            </a:r>
          </a:p>
          <a:p>
            <a:r>
              <a:rPr lang="en-US" sz="2500" dirty="0"/>
              <a:t>EPMO Recommendations</a:t>
            </a:r>
          </a:p>
          <a:p>
            <a:r>
              <a:rPr lang="en-US" sz="2500" dirty="0"/>
              <a:t>Q&amp;A Interactive Session </a:t>
            </a:r>
          </a:p>
          <a:p>
            <a:r>
              <a:rPr lang="en-US" sz="2500" dirty="0"/>
              <a:t>Appendix – Project Health</a:t>
            </a:r>
          </a:p>
        </p:txBody>
      </p:sp>
      <p:sp>
        <p:nvSpPr>
          <p:cNvPr id="6" name="Slide Number Placeholder 5">
            <a:extLst>
              <a:ext uri="{FF2B5EF4-FFF2-40B4-BE49-F238E27FC236}">
                <a16:creationId xmlns:a16="http://schemas.microsoft.com/office/drawing/2014/main" id="{09FD9530-D088-3348-CEA4-5C618E0EDE6C}"/>
              </a:ext>
            </a:extLst>
          </p:cNvPr>
          <p:cNvSpPr>
            <a:spLocks noGrp="1"/>
          </p:cNvSpPr>
          <p:nvPr>
            <p:ph type="sldNum" sz="quarter" idx="12"/>
          </p:nvPr>
        </p:nvSpPr>
        <p:spPr/>
        <p:txBody>
          <a:bodyPr/>
          <a:lstStyle/>
          <a:p>
            <a:fld id="{5874D6C6-B3A5-4F2C-A6BF-E3D57C3A1219}" type="slidenum">
              <a:rPr lang="en-US" smtClean="0"/>
              <a:t>2</a:t>
            </a:fld>
            <a:endParaRPr lang="en-US"/>
          </a:p>
        </p:txBody>
      </p:sp>
      <p:sp>
        <p:nvSpPr>
          <p:cNvPr id="7" name="Content Placeholder 6">
            <a:extLst>
              <a:ext uri="{FF2B5EF4-FFF2-40B4-BE49-F238E27FC236}">
                <a16:creationId xmlns:a16="http://schemas.microsoft.com/office/drawing/2014/main" id="{CAB91155-40DB-8F5D-87E0-8D83938F068A}"/>
              </a:ext>
            </a:extLst>
          </p:cNvPr>
          <p:cNvSpPr>
            <a:spLocks noGrp="1"/>
          </p:cNvSpPr>
          <p:nvPr>
            <p:ph sz="quarter" idx="13"/>
          </p:nvPr>
        </p:nvSpPr>
        <p:spPr/>
        <p:txBody>
          <a:bodyPr/>
          <a:lstStyle/>
          <a:p>
            <a:r>
              <a:rPr lang="en-US" dirty="0"/>
              <a:t>Agenda</a:t>
            </a:r>
          </a:p>
        </p:txBody>
      </p:sp>
      <p:sp>
        <p:nvSpPr>
          <p:cNvPr id="5" name="Date Placeholder 3">
            <a:extLst>
              <a:ext uri="{FF2B5EF4-FFF2-40B4-BE49-F238E27FC236}">
                <a16:creationId xmlns:a16="http://schemas.microsoft.com/office/drawing/2014/main" id="{6DCAA295-8632-BF9B-0680-E1C4C93A1A81}"/>
              </a:ext>
            </a:extLst>
          </p:cNvPr>
          <p:cNvSpPr>
            <a:spLocks noGrp="1"/>
          </p:cNvSpPr>
          <p:nvPr>
            <p:ph type="dt" sz="half" idx="10"/>
          </p:nvPr>
        </p:nvSpPr>
        <p:spPr>
          <a:xfrm>
            <a:off x="285750" y="6173787"/>
            <a:ext cx="1847850" cy="365125"/>
          </a:xfrm>
        </p:spPr>
        <p:txBody>
          <a:bodyPr/>
          <a:lstStyle/>
          <a:p>
            <a:r>
              <a:rPr lang="en-US" dirty="0"/>
              <a:t>12/12/2023</a:t>
            </a:r>
          </a:p>
        </p:txBody>
      </p:sp>
      <p:sp>
        <p:nvSpPr>
          <p:cNvPr id="9" name="Footer Placeholder 4">
            <a:extLst>
              <a:ext uri="{FF2B5EF4-FFF2-40B4-BE49-F238E27FC236}">
                <a16:creationId xmlns:a16="http://schemas.microsoft.com/office/drawing/2014/main" id="{CCBD0889-73A0-A1D3-F656-6DC5157EA3A9}"/>
              </a:ext>
            </a:extLst>
          </p:cNvPr>
          <p:cNvSpPr>
            <a:spLocks noGrp="1"/>
          </p:cNvSpPr>
          <p:nvPr>
            <p:ph type="ftr" sz="quarter" idx="11"/>
          </p:nvPr>
        </p:nvSpPr>
        <p:spPr>
          <a:xfrm>
            <a:off x="3657600" y="6173786"/>
            <a:ext cx="4114800" cy="365125"/>
          </a:xfrm>
        </p:spPr>
        <p:txBody>
          <a:bodyPr/>
          <a:lstStyle/>
          <a:p>
            <a:r>
              <a:rPr lang="en-US" dirty="0"/>
              <a:t>EIB December’s Monthly Meeting</a:t>
            </a:r>
          </a:p>
        </p:txBody>
      </p:sp>
    </p:spTree>
    <p:extLst>
      <p:ext uri="{BB962C8B-B14F-4D97-AF65-F5344CB8AC3E}">
        <p14:creationId xmlns:p14="http://schemas.microsoft.com/office/powerpoint/2010/main" val="2412147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5E4DC-65BA-03D5-D854-4B078B7E6A77}"/>
              </a:ext>
            </a:extLst>
          </p:cNvPr>
          <p:cNvSpPr>
            <a:spLocks noGrp="1"/>
          </p:cNvSpPr>
          <p:nvPr>
            <p:ph type="title"/>
          </p:nvPr>
        </p:nvSpPr>
        <p:spPr/>
        <p:txBody>
          <a:bodyPr/>
          <a:lstStyle/>
          <a:p>
            <a:r>
              <a:rPr lang="en-US" dirty="0"/>
              <a:t>Celebrate Success</a:t>
            </a:r>
          </a:p>
        </p:txBody>
      </p:sp>
      <p:sp>
        <p:nvSpPr>
          <p:cNvPr id="3" name="Content Placeholder 2">
            <a:extLst>
              <a:ext uri="{FF2B5EF4-FFF2-40B4-BE49-F238E27FC236}">
                <a16:creationId xmlns:a16="http://schemas.microsoft.com/office/drawing/2014/main" id="{138B168C-6569-93B5-04AF-12F1EDE3F934}"/>
              </a:ext>
            </a:extLst>
          </p:cNvPr>
          <p:cNvSpPr>
            <a:spLocks noGrp="1"/>
          </p:cNvSpPr>
          <p:nvPr>
            <p:ph idx="1"/>
          </p:nvPr>
        </p:nvSpPr>
        <p:spPr>
          <a:xfrm>
            <a:off x="457199" y="2144350"/>
            <a:ext cx="10620375" cy="3667487"/>
          </a:xfrm>
        </p:spPr>
        <p:txBody>
          <a:bodyPr>
            <a:normAutofit lnSpcReduction="10000"/>
          </a:bodyPr>
          <a:lstStyle/>
          <a:p>
            <a:r>
              <a:rPr lang="en-US" dirty="0"/>
              <a:t>Launched EPMO Intake Services, EIB, EPMO SharePoint site, EIB WordPress site for communication to CSBs, and added standing agenda item to Monthly Data Management Committee (DMC) meeting. </a:t>
            </a:r>
          </a:p>
          <a:p>
            <a:r>
              <a:rPr lang="en-US" dirty="0"/>
              <a:t>Received very positive feedback on the </a:t>
            </a:r>
            <a:r>
              <a:rPr lang="en-US" u="sng" dirty="0"/>
              <a:t>transparency</a:t>
            </a:r>
            <a:r>
              <a:rPr lang="en-US" dirty="0"/>
              <a:t> and </a:t>
            </a:r>
            <a:r>
              <a:rPr lang="en-US" u="sng" dirty="0"/>
              <a:t>visibility</a:t>
            </a:r>
            <a:r>
              <a:rPr lang="en-US" dirty="0"/>
              <a:t> of the new project intake process from the Lunch and Learn and other outreach events (ex. Facility Directors, Facility IT Directors, and DMC Co-Chairs). </a:t>
            </a:r>
          </a:p>
          <a:p>
            <a:r>
              <a:rPr lang="en-US" dirty="0"/>
              <a:t>EPMO Intake Services and Senior PMs have developed relationships with the primary business leads to further the EPMO’s connection with the program side of the agency.</a:t>
            </a:r>
          </a:p>
          <a:p>
            <a:r>
              <a:rPr lang="en-US" dirty="0"/>
              <a:t>In early October, EPMO discovered capacity of some business analysts and used this time to:</a:t>
            </a:r>
          </a:p>
          <a:p>
            <a:pPr lvl="1">
              <a:buFont typeface="Courier New" panose="02070309020205020404" pitchFamily="49" charset="0"/>
              <a:buChar char="o"/>
            </a:pPr>
            <a:r>
              <a:rPr lang="en-US" dirty="0"/>
              <a:t>perform business case development work on Athelas PoC, which led to the EIB’s decision to close the intake. Based on the detailed reasoning for the closure documented in the minutes, the requester understood and accepted the EIB’s decision;</a:t>
            </a:r>
          </a:p>
          <a:p>
            <a:pPr lvl="1">
              <a:buFont typeface="Courier New" panose="02070309020205020404" pitchFamily="49" charset="0"/>
              <a:buChar char="o"/>
            </a:pPr>
            <a:r>
              <a:rPr lang="en-US" dirty="0"/>
              <a:t>perform Pre-EIB Request Review for December’s EIB meeting;</a:t>
            </a:r>
          </a:p>
          <a:p>
            <a:pPr lvl="1">
              <a:buFont typeface="Courier New" panose="02070309020205020404" pitchFamily="49" charset="0"/>
              <a:buChar char="o"/>
            </a:pPr>
            <a:r>
              <a:rPr lang="en-US" dirty="0"/>
              <a:t>increase the number of intakes actively being worked.</a:t>
            </a:r>
          </a:p>
          <a:p>
            <a:r>
              <a:rPr lang="en-US" dirty="0"/>
              <a:t>To date, we have closed 12, many that were carried over from ITIB, reducing the backlog.</a:t>
            </a:r>
          </a:p>
        </p:txBody>
      </p:sp>
      <p:sp>
        <p:nvSpPr>
          <p:cNvPr id="6" name="Slide Number Placeholder 5">
            <a:extLst>
              <a:ext uri="{FF2B5EF4-FFF2-40B4-BE49-F238E27FC236}">
                <a16:creationId xmlns:a16="http://schemas.microsoft.com/office/drawing/2014/main" id="{075AD6C6-D1FC-F762-B748-38AE2A52F2A5}"/>
              </a:ext>
            </a:extLst>
          </p:cNvPr>
          <p:cNvSpPr>
            <a:spLocks noGrp="1"/>
          </p:cNvSpPr>
          <p:nvPr>
            <p:ph type="sldNum" sz="quarter" idx="12"/>
          </p:nvPr>
        </p:nvSpPr>
        <p:spPr/>
        <p:txBody>
          <a:bodyPr/>
          <a:lstStyle/>
          <a:p>
            <a:fld id="{5874D6C6-B3A5-4F2C-A6BF-E3D57C3A1219}" type="slidenum">
              <a:rPr lang="en-US" smtClean="0"/>
              <a:t>3</a:t>
            </a:fld>
            <a:endParaRPr lang="en-US"/>
          </a:p>
        </p:txBody>
      </p:sp>
      <p:sp>
        <p:nvSpPr>
          <p:cNvPr id="7" name="Content Placeholder 6">
            <a:extLst>
              <a:ext uri="{FF2B5EF4-FFF2-40B4-BE49-F238E27FC236}">
                <a16:creationId xmlns:a16="http://schemas.microsoft.com/office/drawing/2014/main" id="{FE56CDAD-49C4-9D60-8593-1373A3C53E91}"/>
              </a:ext>
            </a:extLst>
          </p:cNvPr>
          <p:cNvSpPr>
            <a:spLocks noGrp="1"/>
          </p:cNvSpPr>
          <p:nvPr>
            <p:ph sz="quarter" idx="13"/>
          </p:nvPr>
        </p:nvSpPr>
        <p:spPr/>
        <p:txBody>
          <a:bodyPr/>
          <a:lstStyle/>
          <a:p>
            <a:r>
              <a:rPr lang="en-US" dirty="0"/>
              <a:t>Q4 2023 Successes</a:t>
            </a:r>
          </a:p>
        </p:txBody>
      </p:sp>
      <p:sp>
        <p:nvSpPr>
          <p:cNvPr id="11" name="Footer Placeholder 4">
            <a:extLst>
              <a:ext uri="{FF2B5EF4-FFF2-40B4-BE49-F238E27FC236}">
                <a16:creationId xmlns:a16="http://schemas.microsoft.com/office/drawing/2014/main" id="{E3E67429-6114-064D-5B8E-ADF7E15688F5}"/>
              </a:ext>
            </a:extLst>
          </p:cNvPr>
          <p:cNvSpPr>
            <a:spLocks noGrp="1"/>
          </p:cNvSpPr>
          <p:nvPr>
            <p:ph type="ftr" sz="quarter" idx="11"/>
          </p:nvPr>
        </p:nvSpPr>
        <p:spPr>
          <a:xfrm>
            <a:off x="3657600" y="6173786"/>
            <a:ext cx="4114800" cy="365125"/>
          </a:xfrm>
        </p:spPr>
        <p:txBody>
          <a:bodyPr/>
          <a:lstStyle/>
          <a:p>
            <a:r>
              <a:rPr lang="en-US" dirty="0"/>
              <a:t>EIB December’s Monthly Meeting</a:t>
            </a:r>
          </a:p>
        </p:txBody>
      </p:sp>
      <p:sp>
        <p:nvSpPr>
          <p:cNvPr id="4" name="Date Placeholder 3">
            <a:extLst>
              <a:ext uri="{FF2B5EF4-FFF2-40B4-BE49-F238E27FC236}">
                <a16:creationId xmlns:a16="http://schemas.microsoft.com/office/drawing/2014/main" id="{0A846E38-8057-2E09-6910-E1A97D4E385C}"/>
              </a:ext>
            </a:extLst>
          </p:cNvPr>
          <p:cNvSpPr>
            <a:spLocks noGrp="1"/>
          </p:cNvSpPr>
          <p:nvPr>
            <p:ph type="dt" sz="half" idx="10"/>
          </p:nvPr>
        </p:nvSpPr>
        <p:spPr>
          <a:xfrm>
            <a:off x="285750" y="6173787"/>
            <a:ext cx="1847850" cy="365125"/>
          </a:xfrm>
        </p:spPr>
        <p:txBody>
          <a:bodyPr/>
          <a:lstStyle/>
          <a:p>
            <a:r>
              <a:rPr lang="en-US" dirty="0"/>
              <a:t>12/12/2023</a:t>
            </a:r>
          </a:p>
        </p:txBody>
      </p:sp>
    </p:spTree>
    <p:extLst>
      <p:ext uri="{BB962C8B-B14F-4D97-AF65-F5344CB8AC3E}">
        <p14:creationId xmlns:p14="http://schemas.microsoft.com/office/powerpoint/2010/main" val="4290451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154A3-0A22-2004-6610-C63D62663E6A}"/>
              </a:ext>
            </a:extLst>
          </p:cNvPr>
          <p:cNvSpPr>
            <a:spLocks noGrp="1"/>
          </p:cNvSpPr>
          <p:nvPr>
            <p:ph type="title"/>
          </p:nvPr>
        </p:nvSpPr>
        <p:spPr/>
        <p:txBody>
          <a:bodyPr/>
          <a:lstStyle/>
          <a:p>
            <a:r>
              <a:rPr lang="en-US" dirty="0"/>
              <a:t>Intake Pipeline (39)</a:t>
            </a:r>
          </a:p>
        </p:txBody>
      </p:sp>
      <p:sp>
        <p:nvSpPr>
          <p:cNvPr id="3" name="Content Placeholder 2">
            <a:extLst>
              <a:ext uri="{FF2B5EF4-FFF2-40B4-BE49-F238E27FC236}">
                <a16:creationId xmlns:a16="http://schemas.microsoft.com/office/drawing/2014/main" id="{35F2BE5F-2FBF-745A-F9A8-6CBBCC0E4384}"/>
              </a:ext>
            </a:extLst>
          </p:cNvPr>
          <p:cNvSpPr>
            <a:spLocks noGrp="1"/>
          </p:cNvSpPr>
          <p:nvPr>
            <p:ph idx="1"/>
          </p:nvPr>
        </p:nvSpPr>
        <p:spPr>
          <a:xfrm>
            <a:off x="457200" y="2355303"/>
            <a:ext cx="3529584" cy="3489325"/>
          </a:xfrm>
        </p:spPr>
        <p:txBody>
          <a:bodyPr>
            <a:normAutofit/>
          </a:bodyPr>
          <a:lstStyle/>
          <a:p>
            <a:pPr marL="0" indent="0">
              <a:buNone/>
            </a:pPr>
            <a:r>
              <a:rPr lang="en-US" b="1" dirty="0"/>
              <a:t>ITIB Submissions (7)</a:t>
            </a:r>
            <a:endParaRPr lang="en-US" dirty="0"/>
          </a:p>
          <a:p>
            <a:r>
              <a:rPr lang="en-US" dirty="0"/>
              <a:t>ObservSMART</a:t>
            </a:r>
          </a:p>
          <a:p>
            <a:r>
              <a:rPr lang="en-US" dirty="0"/>
              <a:t>Elavon (electronic payments)</a:t>
            </a:r>
          </a:p>
          <a:p>
            <a:r>
              <a:rPr lang="en-US" dirty="0"/>
              <a:t>Web Portal for Marcus Alerts</a:t>
            </a:r>
          </a:p>
          <a:p>
            <a:r>
              <a:rPr lang="en-US" dirty="0"/>
              <a:t>Facilities Enterprise Human Resource System Solution (formerly HOPS HR)</a:t>
            </a:r>
          </a:p>
          <a:p>
            <a:r>
              <a:rPr lang="en-US" dirty="0"/>
              <a:t>Fiscal Note/Fireside Chat</a:t>
            </a:r>
          </a:p>
          <a:p>
            <a:r>
              <a:rPr lang="en-US" dirty="0"/>
              <a:t>EDCC Integration</a:t>
            </a:r>
          </a:p>
          <a:p>
            <a:r>
              <a:rPr lang="en-US" dirty="0"/>
              <a:t>Discharge Assistance Planning</a:t>
            </a:r>
          </a:p>
          <a:p>
            <a:endParaRPr lang="en-US" dirty="0"/>
          </a:p>
          <a:p>
            <a:pPr marL="0" indent="0">
              <a:buNone/>
            </a:pPr>
            <a:endParaRPr lang="en-US" dirty="0"/>
          </a:p>
        </p:txBody>
      </p:sp>
      <p:sp>
        <p:nvSpPr>
          <p:cNvPr id="6" name="Slide Number Placeholder 5">
            <a:extLst>
              <a:ext uri="{FF2B5EF4-FFF2-40B4-BE49-F238E27FC236}">
                <a16:creationId xmlns:a16="http://schemas.microsoft.com/office/drawing/2014/main" id="{24EC8667-81DB-6EC0-74C7-47CC4D370B6F}"/>
              </a:ext>
            </a:extLst>
          </p:cNvPr>
          <p:cNvSpPr>
            <a:spLocks noGrp="1"/>
          </p:cNvSpPr>
          <p:nvPr>
            <p:ph type="sldNum" sz="quarter" idx="12"/>
          </p:nvPr>
        </p:nvSpPr>
        <p:spPr/>
        <p:txBody>
          <a:bodyPr/>
          <a:lstStyle/>
          <a:p>
            <a:fld id="{5874D6C6-B3A5-4F2C-A6BF-E3D57C3A1219}" type="slidenum">
              <a:rPr lang="en-US" smtClean="0"/>
              <a:t>4</a:t>
            </a:fld>
            <a:endParaRPr lang="en-US"/>
          </a:p>
        </p:txBody>
      </p:sp>
      <p:sp>
        <p:nvSpPr>
          <p:cNvPr id="7" name="Content Placeholder 6">
            <a:extLst>
              <a:ext uri="{FF2B5EF4-FFF2-40B4-BE49-F238E27FC236}">
                <a16:creationId xmlns:a16="http://schemas.microsoft.com/office/drawing/2014/main" id="{4871C349-8076-AD3F-6489-13B5819361B3}"/>
              </a:ext>
            </a:extLst>
          </p:cNvPr>
          <p:cNvSpPr>
            <a:spLocks noGrp="1"/>
          </p:cNvSpPr>
          <p:nvPr>
            <p:ph sz="quarter" idx="13"/>
          </p:nvPr>
        </p:nvSpPr>
        <p:spPr/>
        <p:txBody>
          <a:bodyPr/>
          <a:lstStyle/>
          <a:p>
            <a:r>
              <a:rPr lang="en-US" dirty="0"/>
              <a:t>Potential Future Projects List </a:t>
            </a:r>
          </a:p>
        </p:txBody>
      </p:sp>
      <p:sp>
        <p:nvSpPr>
          <p:cNvPr id="10" name="Content Placeholder 2">
            <a:extLst>
              <a:ext uri="{FF2B5EF4-FFF2-40B4-BE49-F238E27FC236}">
                <a16:creationId xmlns:a16="http://schemas.microsoft.com/office/drawing/2014/main" id="{35C6B101-10A7-255E-6100-927C54571F26}"/>
              </a:ext>
            </a:extLst>
          </p:cNvPr>
          <p:cNvSpPr txBox="1">
            <a:spLocks/>
          </p:cNvSpPr>
          <p:nvPr/>
        </p:nvSpPr>
        <p:spPr>
          <a:xfrm>
            <a:off x="7991475" y="2303868"/>
            <a:ext cx="3593592" cy="36931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300" b="1" dirty="0"/>
              <a:t>Intake Submission Not Occurred (13)</a:t>
            </a:r>
          </a:p>
          <a:p>
            <a:r>
              <a:rPr lang="en-US" sz="1300" dirty="0">
                <a:cs typeface="Calibri"/>
              </a:rPr>
              <a:t>Tickit Health</a:t>
            </a:r>
          </a:p>
          <a:p>
            <a:r>
              <a:rPr lang="en-US" sz="1300" dirty="0">
                <a:ea typeface="Calibri"/>
                <a:cs typeface="Calibri"/>
              </a:rPr>
              <a:t>EHR – ADC and Integration w/ EHR Catawba and SEVTC</a:t>
            </a:r>
          </a:p>
          <a:p>
            <a:r>
              <a:rPr lang="en-US" sz="1300" dirty="0">
                <a:ea typeface="Calibri"/>
                <a:cs typeface="Calibri"/>
              </a:rPr>
              <a:t>EHR - OnePlan </a:t>
            </a:r>
          </a:p>
          <a:p>
            <a:r>
              <a:rPr lang="en-US" sz="1300" dirty="0">
                <a:ea typeface="Calibri"/>
                <a:cs typeface="Calibri"/>
              </a:rPr>
              <a:t>Update legal status code in Avatar </a:t>
            </a:r>
          </a:p>
          <a:p>
            <a:r>
              <a:rPr lang="en-US" sz="1300" dirty="0">
                <a:ea typeface="Calibri"/>
                <a:cs typeface="Calibri"/>
              </a:rPr>
              <a:t>EHR - Oracle Millennium (Mythics/CAI)</a:t>
            </a:r>
          </a:p>
          <a:p>
            <a:r>
              <a:rPr lang="en-US" sz="1300" dirty="0">
                <a:ea typeface="Calibri"/>
                <a:cs typeface="Calibri"/>
              </a:rPr>
              <a:t>EHR - text communication with PHI</a:t>
            </a:r>
          </a:p>
          <a:p>
            <a:r>
              <a:rPr lang="en-US" sz="1300" dirty="0">
                <a:ea typeface="Calibri"/>
                <a:cs typeface="Calibri"/>
              </a:rPr>
              <a:t>Lighthouse Central Registry for OTPS</a:t>
            </a:r>
          </a:p>
          <a:p>
            <a:r>
              <a:rPr lang="en-US" sz="1300" dirty="0">
                <a:ea typeface="Calibri"/>
                <a:cs typeface="Calibri"/>
              </a:rPr>
              <a:t>PM tool (ex. Sensei IQ vs JIRA)</a:t>
            </a:r>
          </a:p>
          <a:p>
            <a:r>
              <a:rPr lang="en-US" sz="1300" dirty="0">
                <a:ea typeface="Calibri"/>
                <a:cs typeface="Calibri"/>
              </a:rPr>
              <a:t>4 because of expiring IT contracts list provided by Procurement</a:t>
            </a:r>
          </a:p>
        </p:txBody>
      </p:sp>
      <p:sp>
        <p:nvSpPr>
          <p:cNvPr id="13" name="Content Placeholder 2">
            <a:extLst>
              <a:ext uri="{FF2B5EF4-FFF2-40B4-BE49-F238E27FC236}">
                <a16:creationId xmlns:a16="http://schemas.microsoft.com/office/drawing/2014/main" id="{C211360E-E9D5-5653-3CAD-6F93A3C349B9}"/>
              </a:ext>
            </a:extLst>
          </p:cNvPr>
          <p:cNvSpPr txBox="1">
            <a:spLocks/>
          </p:cNvSpPr>
          <p:nvPr/>
        </p:nvSpPr>
        <p:spPr>
          <a:xfrm>
            <a:off x="4016883" y="2363646"/>
            <a:ext cx="3755517" cy="36931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dirty="0"/>
              <a:t>E</a:t>
            </a:r>
            <a:r>
              <a:rPr lang="en-US" sz="1500" b="1" dirty="0"/>
              <a:t>IB Submissions (16)</a:t>
            </a:r>
          </a:p>
          <a:p>
            <a:pPr marL="0" indent="0">
              <a:buNone/>
            </a:pPr>
            <a:r>
              <a:rPr lang="en-US" sz="1500" dirty="0">
                <a:hlinkClick r:id="rId3"/>
              </a:rPr>
              <a:t>Microsoft Power BI (powerbigov.us)</a:t>
            </a:r>
            <a:endParaRPr lang="en-US" sz="1500" b="1" dirty="0"/>
          </a:p>
          <a:p>
            <a:endParaRPr lang="en-US" sz="1500" dirty="0"/>
          </a:p>
          <a:p>
            <a:pPr marL="0" indent="0">
              <a:buNone/>
            </a:pPr>
            <a:endParaRPr lang="en-US" sz="1500" b="1" dirty="0"/>
          </a:p>
          <a:p>
            <a:pPr marL="0" indent="0">
              <a:buNone/>
            </a:pPr>
            <a:endParaRPr lang="en-US" sz="1500" b="1" dirty="0"/>
          </a:p>
          <a:p>
            <a:pPr marL="0" indent="0">
              <a:buNone/>
            </a:pPr>
            <a:endParaRPr lang="en-US" sz="1500" b="1" dirty="0"/>
          </a:p>
          <a:p>
            <a:pPr marL="0" indent="0">
              <a:buNone/>
            </a:pPr>
            <a:r>
              <a:rPr lang="en-US" sz="1500" b="1" dirty="0"/>
              <a:t>Grandfathered in – No Intake Form (3):</a:t>
            </a:r>
          </a:p>
          <a:p>
            <a:pPr lvl="0"/>
            <a:r>
              <a:rPr lang="en-US" sz="1500" dirty="0">
                <a:cs typeface="Calibri"/>
              </a:rPr>
              <a:t>AAIDD/Supports Intensity Scale </a:t>
            </a:r>
          </a:p>
          <a:p>
            <a:pPr lvl="0"/>
            <a:r>
              <a:rPr lang="en-US" sz="1500" dirty="0">
                <a:cs typeface="Calibri"/>
              </a:rPr>
              <a:t>Counter Tools </a:t>
            </a:r>
          </a:p>
          <a:p>
            <a:pPr lvl="0"/>
            <a:r>
              <a:rPr lang="en-US" sz="1500" dirty="0">
                <a:cs typeface="Calibri"/>
              </a:rPr>
              <a:t>VA Navigator</a:t>
            </a:r>
          </a:p>
          <a:p>
            <a:pPr marL="0" indent="0">
              <a:buNone/>
            </a:pPr>
            <a:endParaRPr lang="en-US" sz="1300" dirty="0">
              <a:ea typeface="Calibri"/>
              <a:cs typeface="Calibri"/>
            </a:endParaRPr>
          </a:p>
        </p:txBody>
      </p:sp>
      <p:sp>
        <p:nvSpPr>
          <p:cNvPr id="8" name="Date Placeholder 3">
            <a:extLst>
              <a:ext uri="{FF2B5EF4-FFF2-40B4-BE49-F238E27FC236}">
                <a16:creationId xmlns:a16="http://schemas.microsoft.com/office/drawing/2014/main" id="{4DE936CE-69EA-C075-B09D-0FDB48785886}"/>
              </a:ext>
            </a:extLst>
          </p:cNvPr>
          <p:cNvSpPr>
            <a:spLocks noGrp="1"/>
          </p:cNvSpPr>
          <p:nvPr>
            <p:ph type="dt" sz="half" idx="10"/>
          </p:nvPr>
        </p:nvSpPr>
        <p:spPr>
          <a:xfrm>
            <a:off x="285750" y="6173787"/>
            <a:ext cx="1847850" cy="365125"/>
          </a:xfrm>
        </p:spPr>
        <p:txBody>
          <a:bodyPr/>
          <a:lstStyle/>
          <a:p>
            <a:r>
              <a:rPr lang="en-US" dirty="0"/>
              <a:t>12/12/2023</a:t>
            </a:r>
          </a:p>
        </p:txBody>
      </p:sp>
      <p:sp>
        <p:nvSpPr>
          <p:cNvPr id="9" name="Footer Placeholder 4">
            <a:extLst>
              <a:ext uri="{FF2B5EF4-FFF2-40B4-BE49-F238E27FC236}">
                <a16:creationId xmlns:a16="http://schemas.microsoft.com/office/drawing/2014/main" id="{52D5DE3B-E09F-6984-D213-6E369B4556BD}"/>
              </a:ext>
            </a:extLst>
          </p:cNvPr>
          <p:cNvSpPr>
            <a:spLocks noGrp="1"/>
          </p:cNvSpPr>
          <p:nvPr>
            <p:ph type="ftr" sz="quarter" idx="11"/>
          </p:nvPr>
        </p:nvSpPr>
        <p:spPr>
          <a:xfrm>
            <a:off x="3657600" y="6173786"/>
            <a:ext cx="4114800" cy="365125"/>
          </a:xfrm>
        </p:spPr>
        <p:txBody>
          <a:bodyPr/>
          <a:lstStyle/>
          <a:p>
            <a:r>
              <a:rPr lang="en-US" dirty="0"/>
              <a:t>EIB December’s Monthly Meeting</a:t>
            </a:r>
          </a:p>
        </p:txBody>
      </p:sp>
    </p:spTree>
    <p:extLst>
      <p:ext uri="{BB962C8B-B14F-4D97-AF65-F5344CB8AC3E}">
        <p14:creationId xmlns:p14="http://schemas.microsoft.com/office/powerpoint/2010/main" val="2709975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E3622-77AC-0E90-823E-3F686A0ACD01}"/>
              </a:ext>
            </a:extLst>
          </p:cNvPr>
          <p:cNvSpPr>
            <a:spLocks noGrp="1"/>
          </p:cNvSpPr>
          <p:nvPr>
            <p:ph type="title"/>
          </p:nvPr>
        </p:nvSpPr>
        <p:spPr/>
        <p:txBody>
          <a:bodyPr/>
          <a:lstStyle/>
          <a:p>
            <a:r>
              <a:rPr lang="en-US" dirty="0"/>
              <a:t>Next Step – Close </a:t>
            </a:r>
          </a:p>
        </p:txBody>
      </p:sp>
      <p:graphicFrame>
        <p:nvGraphicFramePr>
          <p:cNvPr id="8" name="Content Placeholder 7">
            <a:extLst>
              <a:ext uri="{FF2B5EF4-FFF2-40B4-BE49-F238E27FC236}">
                <a16:creationId xmlns:a16="http://schemas.microsoft.com/office/drawing/2014/main" id="{9FA814BD-010F-6FB0-0AD3-18C1A8B6C03D}"/>
              </a:ext>
            </a:extLst>
          </p:cNvPr>
          <p:cNvGraphicFramePr>
            <a:graphicFrameLocks noGrp="1"/>
          </p:cNvGraphicFramePr>
          <p:nvPr>
            <p:ph idx="1"/>
            <p:extLst>
              <p:ext uri="{D42A27DB-BD31-4B8C-83A1-F6EECF244321}">
                <p14:modId xmlns:p14="http://schemas.microsoft.com/office/powerpoint/2010/main" val="1499812055"/>
              </p:ext>
            </p:extLst>
          </p:nvPr>
        </p:nvGraphicFramePr>
        <p:xfrm>
          <a:off x="457200" y="2568575"/>
          <a:ext cx="10515600" cy="3243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08ED73AE-2688-DB02-7D08-F62678E618FF}"/>
              </a:ext>
            </a:extLst>
          </p:cNvPr>
          <p:cNvSpPr>
            <a:spLocks noGrp="1"/>
          </p:cNvSpPr>
          <p:nvPr>
            <p:ph type="sldNum" sz="quarter" idx="12"/>
          </p:nvPr>
        </p:nvSpPr>
        <p:spPr/>
        <p:txBody>
          <a:bodyPr/>
          <a:lstStyle/>
          <a:p>
            <a:fld id="{5874D6C6-B3A5-4F2C-A6BF-E3D57C3A1219}" type="slidenum">
              <a:rPr lang="en-US" smtClean="0"/>
              <a:t>5</a:t>
            </a:fld>
            <a:endParaRPr lang="en-US"/>
          </a:p>
        </p:txBody>
      </p:sp>
      <p:sp>
        <p:nvSpPr>
          <p:cNvPr id="7" name="Content Placeholder 6">
            <a:extLst>
              <a:ext uri="{FF2B5EF4-FFF2-40B4-BE49-F238E27FC236}">
                <a16:creationId xmlns:a16="http://schemas.microsoft.com/office/drawing/2014/main" id="{698504DE-9440-FD3A-7BA5-A288A31FC417}"/>
              </a:ext>
            </a:extLst>
          </p:cNvPr>
          <p:cNvSpPr>
            <a:spLocks noGrp="1"/>
          </p:cNvSpPr>
          <p:nvPr>
            <p:ph sz="quarter" idx="13"/>
          </p:nvPr>
        </p:nvSpPr>
        <p:spPr/>
        <p:txBody>
          <a:bodyPr/>
          <a:lstStyle/>
          <a:p>
            <a:r>
              <a:rPr lang="en-US" dirty="0"/>
              <a:t>Recommendations to Close </a:t>
            </a:r>
          </a:p>
        </p:txBody>
      </p:sp>
      <p:pic>
        <p:nvPicPr>
          <p:cNvPr id="10" name="Picture 9">
            <a:extLst>
              <a:ext uri="{FF2B5EF4-FFF2-40B4-BE49-F238E27FC236}">
                <a16:creationId xmlns:a16="http://schemas.microsoft.com/office/drawing/2014/main" id="{CBF45CC5-C1F9-6D8B-807E-B90D9DC75AB9}"/>
              </a:ext>
            </a:extLst>
          </p:cNvPr>
          <p:cNvPicPr>
            <a:picLocks noChangeAspect="1"/>
          </p:cNvPicPr>
          <p:nvPr/>
        </p:nvPicPr>
        <p:blipFill>
          <a:blip r:embed="rId8"/>
          <a:stretch>
            <a:fillRect/>
          </a:stretch>
        </p:blipFill>
        <p:spPr>
          <a:xfrm>
            <a:off x="7772400" y="4399204"/>
            <a:ext cx="219106" cy="181000"/>
          </a:xfrm>
          <a:prstGeom prst="rect">
            <a:avLst/>
          </a:prstGeom>
        </p:spPr>
      </p:pic>
      <p:pic>
        <p:nvPicPr>
          <p:cNvPr id="9" name="Picture 8">
            <a:extLst>
              <a:ext uri="{FF2B5EF4-FFF2-40B4-BE49-F238E27FC236}">
                <a16:creationId xmlns:a16="http://schemas.microsoft.com/office/drawing/2014/main" id="{1741EC98-4C94-61DA-18F5-A58A9ABB2EDF}"/>
              </a:ext>
            </a:extLst>
          </p:cNvPr>
          <p:cNvPicPr>
            <a:picLocks noChangeAspect="1"/>
          </p:cNvPicPr>
          <p:nvPr/>
        </p:nvPicPr>
        <p:blipFill>
          <a:blip r:embed="rId8"/>
          <a:stretch>
            <a:fillRect/>
          </a:stretch>
        </p:blipFill>
        <p:spPr>
          <a:xfrm>
            <a:off x="7851473" y="4534484"/>
            <a:ext cx="219106" cy="181000"/>
          </a:xfrm>
          <a:prstGeom prst="rect">
            <a:avLst/>
          </a:prstGeom>
        </p:spPr>
      </p:pic>
      <p:sp>
        <p:nvSpPr>
          <p:cNvPr id="12" name="TextBox 11">
            <a:extLst>
              <a:ext uri="{FF2B5EF4-FFF2-40B4-BE49-F238E27FC236}">
                <a16:creationId xmlns:a16="http://schemas.microsoft.com/office/drawing/2014/main" id="{95DAFC3F-9AA2-D16F-E88D-12F960B6F42F}"/>
              </a:ext>
            </a:extLst>
          </p:cNvPr>
          <p:cNvSpPr txBox="1"/>
          <p:nvPr/>
        </p:nvSpPr>
        <p:spPr>
          <a:xfrm>
            <a:off x="842391" y="5746749"/>
            <a:ext cx="4251960" cy="369332"/>
          </a:xfrm>
          <a:prstGeom prst="rect">
            <a:avLst/>
          </a:prstGeom>
          <a:noFill/>
        </p:spPr>
        <p:txBody>
          <a:bodyPr wrap="square" rtlCol="0">
            <a:spAutoFit/>
          </a:bodyPr>
          <a:lstStyle/>
          <a:p>
            <a:r>
              <a:rPr lang="en-US" dirty="0"/>
              <a:t>Unfunded, per intake form</a:t>
            </a:r>
          </a:p>
        </p:txBody>
      </p:sp>
      <p:sp>
        <p:nvSpPr>
          <p:cNvPr id="13" name="Isosceles Triangle 12">
            <a:extLst>
              <a:ext uri="{FF2B5EF4-FFF2-40B4-BE49-F238E27FC236}">
                <a16:creationId xmlns:a16="http://schemas.microsoft.com/office/drawing/2014/main" id="{82CA03E8-0F13-3B57-1B15-E1AC2B9E958F}"/>
              </a:ext>
            </a:extLst>
          </p:cNvPr>
          <p:cNvSpPr/>
          <p:nvPr/>
        </p:nvSpPr>
        <p:spPr>
          <a:xfrm>
            <a:off x="513207" y="5773738"/>
            <a:ext cx="329184" cy="319849"/>
          </a:xfrm>
          <a:prstGeom prst="triangl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4" name="TextBox 13">
            <a:extLst>
              <a:ext uri="{FF2B5EF4-FFF2-40B4-BE49-F238E27FC236}">
                <a16:creationId xmlns:a16="http://schemas.microsoft.com/office/drawing/2014/main" id="{869A46BE-61B1-578B-B962-ED5A1D659E70}"/>
              </a:ext>
            </a:extLst>
          </p:cNvPr>
          <p:cNvSpPr txBox="1"/>
          <p:nvPr/>
        </p:nvSpPr>
        <p:spPr>
          <a:xfrm>
            <a:off x="7395591" y="5756832"/>
            <a:ext cx="4251960" cy="369332"/>
          </a:xfrm>
          <a:prstGeom prst="rect">
            <a:avLst/>
          </a:prstGeom>
          <a:noFill/>
        </p:spPr>
        <p:txBody>
          <a:bodyPr wrap="square" rtlCol="0">
            <a:spAutoFit/>
          </a:bodyPr>
          <a:lstStyle/>
          <a:p>
            <a:r>
              <a:rPr lang="en-US" dirty="0"/>
              <a:t>Included in IT Strategic Plan</a:t>
            </a:r>
          </a:p>
        </p:txBody>
      </p:sp>
      <p:pic>
        <p:nvPicPr>
          <p:cNvPr id="15" name="Graphic 14" descr="Checkmark with solid fill">
            <a:extLst>
              <a:ext uri="{FF2B5EF4-FFF2-40B4-BE49-F238E27FC236}">
                <a16:creationId xmlns:a16="http://schemas.microsoft.com/office/drawing/2014/main" id="{E867D8D7-B06B-5F2D-E231-7055AEB6F4E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20388362">
            <a:off x="7147647" y="5740543"/>
            <a:ext cx="352425" cy="352425"/>
          </a:xfrm>
          <a:prstGeom prst="rect">
            <a:avLst/>
          </a:prstGeom>
        </p:spPr>
      </p:pic>
      <p:sp>
        <p:nvSpPr>
          <p:cNvPr id="4" name="Date Placeholder 3">
            <a:extLst>
              <a:ext uri="{FF2B5EF4-FFF2-40B4-BE49-F238E27FC236}">
                <a16:creationId xmlns:a16="http://schemas.microsoft.com/office/drawing/2014/main" id="{5BFB8BBD-3297-5B4A-4091-020B512D40F4}"/>
              </a:ext>
            </a:extLst>
          </p:cNvPr>
          <p:cNvSpPr>
            <a:spLocks noGrp="1"/>
          </p:cNvSpPr>
          <p:nvPr>
            <p:ph type="dt" sz="half" idx="10"/>
          </p:nvPr>
        </p:nvSpPr>
        <p:spPr>
          <a:xfrm>
            <a:off x="285750" y="6173787"/>
            <a:ext cx="1847850" cy="365125"/>
          </a:xfrm>
        </p:spPr>
        <p:txBody>
          <a:bodyPr/>
          <a:lstStyle/>
          <a:p>
            <a:r>
              <a:rPr lang="en-US" dirty="0"/>
              <a:t>12/12/2023</a:t>
            </a:r>
          </a:p>
        </p:txBody>
      </p:sp>
      <p:sp>
        <p:nvSpPr>
          <p:cNvPr id="5" name="Footer Placeholder 4">
            <a:extLst>
              <a:ext uri="{FF2B5EF4-FFF2-40B4-BE49-F238E27FC236}">
                <a16:creationId xmlns:a16="http://schemas.microsoft.com/office/drawing/2014/main" id="{552AEF31-6B0E-13C2-1FDE-3685DD96DA65}"/>
              </a:ext>
            </a:extLst>
          </p:cNvPr>
          <p:cNvSpPr>
            <a:spLocks noGrp="1"/>
          </p:cNvSpPr>
          <p:nvPr>
            <p:ph type="ftr" sz="quarter" idx="11"/>
          </p:nvPr>
        </p:nvSpPr>
        <p:spPr>
          <a:xfrm>
            <a:off x="3657600" y="6173786"/>
            <a:ext cx="4114800" cy="365125"/>
          </a:xfrm>
        </p:spPr>
        <p:txBody>
          <a:bodyPr/>
          <a:lstStyle/>
          <a:p>
            <a:r>
              <a:rPr lang="en-US" dirty="0"/>
              <a:t>EIB December’s Monthly Meeting</a:t>
            </a:r>
          </a:p>
        </p:txBody>
      </p:sp>
      <p:sp>
        <p:nvSpPr>
          <p:cNvPr id="3" name="Isosceles Triangle 2">
            <a:extLst>
              <a:ext uri="{FF2B5EF4-FFF2-40B4-BE49-F238E27FC236}">
                <a16:creationId xmlns:a16="http://schemas.microsoft.com/office/drawing/2014/main" id="{46AA95C4-BD95-7216-50D2-E17037C73812}"/>
              </a:ext>
            </a:extLst>
          </p:cNvPr>
          <p:cNvSpPr/>
          <p:nvPr/>
        </p:nvSpPr>
        <p:spPr>
          <a:xfrm>
            <a:off x="4104133" y="4079355"/>
            <a:ext cx="329184" cy="319849"/>
          </a:xfrm>
          <a:prstGeom prst="triangl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11" name="Graphic 10" descr="Checkmark with solid fill">
            <a:extLst>
              <a:ext uri="{FF2B5EF4-FFF2-40B4-BE49-F238E27FC236}">
                <a16:creationId xmlns:a16="http://schemas.microsoft.com/office/drawing/2014/main" id="{9B57E7C8-BBE0-E6A7-A53C-D55306D64AD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20388362">
            <a:off x="4092513" y="4063066"/>
            <a:ext cx="352425" cy="352425"/>
          </a:xfrm>
          <a:prstGeom prst="rect">
            <a:avLst/>
          </a:prstGeom>
        </p:spPr>
      </p:pic>
    </p:spTree>
    <p:extLst>
      <p:ext uri="{BB962C8B-B14F-4D97-AF65-F5344CB8AC3E}">
        <p14:creationId xmlns:p14="http://schemas.microsoft.com/office/powerpoint/2010/main" val="3398362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E3622-77AC-0E90-823E-3F686A0ACD01}"/>
              </a:ext>
            </a:extLst>
          </p:cNvPr>
          <p:cNvSpPr>
            <a:spLocks noGrp="1"/>
          </p:cNvSpPr>
          <p:nvPr>
            <p:ph type="title"/>
          </p:nvPr>
        </p:nvSpPr>
        <p:spPr/>
        <p:txBody>
          <a:bodyPr/>
          <a:lstStyle/>
          <a:p>
            <a:r>
              <a:rPr lang="en-US" dirty="0"/>
              <a:t>Next Step – Approve for Project</a:t>
            </a:r>
          </a:p>
        </p:txBody>
      </p:sp>
      <p:graphicFrame>
        <p:nvGraphicFramePr>
          <p:cNvPr id="8" name="Content Placeholder 7">
            <a:extLst>
              <a:ext uri="{FF2B5EF4-FFF2-40B4-BE49-F238E27FC236}">
                <a16:creationId xmlns:a16="http://schemas.microsoft.com/office/drawing/2014/main" id="{9FA814BD-010F-6FB0-0AD3-18C1A8B6C03D}"/>
              </a:ext>
            </a:extLst>
          </p:cNvPr>
          <p:cNvGraphicFramePr>
            <a:graphicFrameLocks noGrp="1"/>
          </p:cNvGraphicFramePr>
          <p:nvPr>
            <p:ph idx="1"/>
            <p:extLst>
              <p:ext uri="{D42A27DB-BD31-4B8C-83A1-F6EECF244321}">
                <p14:modId xmlns:p14="http://schemas.microsoft.com/office/powerpoint/2010/main" val="1150607179"/>
              </p:ext>
            </p:extLst>
          </p:nvPr>
        </p:nvGraphicFramePr>
        <p:xfrm>
          <a:off x="457200" y="2568575"/>
          <a:ext cx="10515600" cy="3243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08ED73AE-2688-DB02-7D08-F62678E618FF}"/>
              </a:ext>
            </a:extLst>
          </p:cNvPr>
          <p:cNvSpPr>
            <a:spLocks noGrp="1"/>
          </p:cNvSpPr>
          <p:nvPr>
            <p:ph type="sldNum" sz="quarter" idx="12"/>
          </p:nvPr>
        </p:nvSpPr>
        <p:spPr/>
        <p:txBody>
          <a:bodyPr/>
          <a:lstStyle/>
          <a:p>
            <a:fld id="{5874D6C6-B3A5-4F2C-A6BF-E3D57C3A1219}" type="slidenum">
              <a:rPr lang="en-US" smtClean="0"/>
              <a:t>6</a:t>
            </a:fld>
            <a:endParaRPr lang="en-US"/>
          </a:p>
        </p:txBody>
      </p:sp>
      <p:sp>
        <p:nvSpPr>
          <p:cNvPr id="7" name="Content Placeholder 6">
            <a:extLst>
              <a:ext uri="{FF2B5EF4-FFF2-40B4-BE49-F238E27FC236}">
                <a16:creationId xmlns:a16="http://schemas.microsoft.com/office/drawing/2014/main" id="{698504DE-9440-FD3A-7BA5-A288A31FC417}"/>
              </a:ext>
            </a:extLst>
          </p:cNvPr>
          <p:cNvSpPr>
            <a:spLocks noGrp="1"/>
          </p:cNvSpPr>
          <p:nvPr>
            <p:ph sz="quarter" idx="13"/>
          </p:nvPr>
        </p:nvSpPr>
        <p:spPr/>
        <p:txBody>
          <a:bodyPr/>
          <a:lstStyle/>
          <a:p>
            <a:r>
              <a:rPr lang="en-US" dirty="0"/>
              <a:t>Recommendations to Project</a:t>
            </a:r>
          </a:p>
        </p:txBody>
      </p:sp>
      <p:pic>
        <p:nvPicPr>
          <p:cNvPr id="10" name="Picture 9">
            <a:extLst>
              <a:ext uri="{FF2B5EF4-FFF2-40B4-BE49-F238E27FC236}">
                <a16:creationId xmlns:a16="http://schemas.microsoft.com/office/drawing/2014/main" id="{CBF45CC5-C1F9-6D8B-807E-B90D9DC75AB9}"/>
              </a:ext>
            </a:extLst>
          </p:cNvPr>
          <p:cNvPicPr>
            <a:picLocks noChangeAspect="1"/>
          </p:cNvPicPr>
          <p:nvPr/>
        </p:nvPicPr>
        <p:blipFill>
          <a:blip r:embed="rId7"/>
          <a:stretch>
            <a:fillRect/>
          </a:stretch>
        </p:blipFill>
        <p:spPr>
          <a:xfrm>
            <a:off x="7772400" y="4399204"/>
            <a:ext cx="219106" cy="181000"/>
          </a:xfrm>
          <a:prstGeom prst="rect">
            <a:avLst/>
          </a:prstGeom>
        </p:spPr>
      </p:pic>
      <p:pic>
        <p:nvPicPr>
          <p:cNvPr id="9" name="Picture 8">
            <a:extLst>
              <a:ext uri="{FF2B5EF4-FFF2-40B4-BE49-F238E27FC236}">
                <a16:creationId xmlns:a16="http://schemas.microsoft.com/office/drawing/2014/main" id="{1741EC98-4C94-61DA-18F5-A58A9ABB2EDF}"/>
              </a:ext>
            </a:extLst>
          </p:cNvPr>
          <p:cNvPicPr>
            <a:picLocks noChangeAspect="1"/>
          </p:cNvPicPr>
          <p:nvPr/>
        </p:nvPicPr>
        <p:blipFill>
          <a:blip r:embed="rId7"/>
          <a:stretch>
            <a:fillRect/>
          </a:stretch>
        </p:blipFill>
        <p:spPr>
          <a:xfrm>
            <a:off x="7851473" y="4534484"/>
            <a:ext cx="219106" cy="181000"/>
          </a:xfrm>
          <a:prstGeom prst="rect">
            <a:avLst/>
          </a:prstGeom>
        </p:spPr>
      </p:pic>
      <p:sp>
        <p:nvSpPr>
          <p:cNvPr id="4" name="Date Placeholder 3">
            <a:extLst>
              <a:ext uri="{FF2B5EF4-FFF2-40B4-BE49-F238E27FC236}">
                <a16:creationId xmlns:a16="http://schemas.microsoft.com/office/drawing/2014/main" id="{1C63378B-E77A-A265-B92F-08A9DB75C3DE}"/>
              </a:ext>
            </a:extLst>
          </p:cNvPr>
          <p:cNvSpPr>
            <a:spLocks noGrp="1"/>
          </p:cNvSpPr>
          <p:nvPr>
            <p:ph type="dt" sz="half" idx="10"/>
          </p:nvPr>
        </p:nvSpPr>
        <p:spPr>
          <a:xfrm>
            <a:off x="285750" y="6173787"/>
            <a:ext cx="1847850" cy="365125"/>
          </a:xfrm>
        </p:spPr>
        <p:txBody>
          <a:bodyPr/>
          <a:lstStyle/>
          <a:p>
            <a:r>
              <a:rPr lang="en-US" dirty="0"/>
              <a:t>12/12/2023</a:t>
            </a:r>
          </a:p>
        </p:txBody>
      </p:sp>
      <p:sp>
        <p:nvSpPr>
          <p:cNvPr id="5" name="Footer Placeholder 4">
            <a:extLst>
              <a:ext uri="{FF2B5EF4-FFF2-40B4-BE49-F238E27FC236}">
                <a16:creationId xmlns:a16="http://schemas.microsoft.com/office/drawing/2014/main" id="{08222B52-8C01-54A7-5F90-5317B4D28E96}"/>
              </a:ext>
            </a:extLst>
          </p:cNvPr>
          <p:cNvSpPr>
            <a:spLocks noGrp="1"/>
          </p:cNvSpPr>
          <p:nvPr>
            <p:ph type="ftr" sz="quarter" idx="11"/>
          </p:nvPr>
        </p:nvSpPr>
        <p:spPr>
          <a:xfrm>
            <a:off x="3657600" y="6173786"/>
            <a:ext cx="4114800" cy="365125"/>
          </a:xfrm>
        </p:spPr>
        <p:txBody>
          <a:bodyPr/>
          <a:lstStyle/>
          <a:p>
            <a:r>
              <a:rPr lang="en-US" dirty="0"/>
              <a:t>EIB December’s Monthly Meeting</a:t>
            </a:r>
          </a:p>
        </p:txBody>
      </p:sp>
      <p:sp>
        <p:nvSpPr>
          <p:cNvPr id="3" name="Isosceles Triangle 2">
            <a:extLst>
              <a:ext uri="{FF2B5EF4-FFF2-40B4-BE49-F238E27FC236}">
                <a16:creationId xmlns:a16="http://schemas.microsoft.com/office/drawing/2014/main" id="{FE898995-AA46-9C05-C8C3-290460F09BC0}"/>
              </a:ext>
            </a:extLst>
          </p:cNvPr>
          <p:cNvSpPr/>
          <p:nvPr/>
        </p:nvSpPr>
        <p:spPr>
          <a:xfrm>
            <a:off x="513207" y="5773738"/>
            <a:ext cx="329184" cy="319849"/>
          </a:xfrm>
          <a:prstGeom prst="triangl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1" name="TextBox 10">
            <a:extLst>
              <a:ext uri="{FF2B5EF4-FFF2-40B4-BE49-F238E27FC236}">
                <a16:creationId xmlns:a16="http://schemas.microsoft.com/office/drawing/2014/main" id="{4E846ABA-F6CB-F89F-0F5F-5F4A35276CF9}"/>
              </a:ext>
            </a:extLst>
          </p:cNvPr>
          <p:cNvSpPr txBox="1"/>
          <p:nvPr/>
        </p:nvSpPr>
        <p:spPr>
          <a:xfrm>
            <a:off x="842391" y="5746749"/>
            <a:ext cx="4251960" cy="369332"/>
          </a:xfrm>
          <a:prstGeom prst="rect">
            <a:avLst/>
          </a:prstGeom>
          <a:noFill/>
        </p:spPr>
        <p:txBody>
          <a:bodyPr wrap="square" rtlCol="0">
            <a:spAutoFit/>
          </a:bodyPr>
          <a:lstStyle/>
          <a:p>
            <a:r>
              <a:rPr lang="en-US" dirty="0"/>
              <a:t>Unfunded, per intake form</a:t>
            </a:r>
          </a:p>
        </p:txBody>
      </p:sp>
      <p:pic>
        <p:nvPicPr>
          <p:cNvPr id="12" name="Graphic 11" descr="Checkmark with solid fill">
            <a:extLst>
              <a:ext uri="{FF2B5EF4-FFF2-40B4-BE49-F238E27FC236}">
                <a16:creationId xmlns:a16="http://schemas.microsoft.com/office/drawing/2014/main" id="{488FE07D-8D1F-BA0E-E730-3A1E242963E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7147647" y="5740543"/>
            <a:ext cx="352425" cy="352425"/>
          </a:xfrm>
          <a:prstGeom prst="rect">
            <a:avLst/>
          </a:prstGeom>
        </p:spPr>
      </p:pic>
      <p:sp>
        <p:nvSpPr>
          <p:cNvPr id="13" name="TextBox 12">
            <a:extLst>
              <a:ext uri="{FF2B5EF4-FFF2-40B4-BE49-F238E27FC236}">
                <a16:creationId xmlns:a16="http://schemas.microsoft.com/office/drawing/2014/main" id="{4E12BE05-7121-1832-1272-38A8AF6EB004}"/>
              </a:ext>
            </a:extLst>
          </p:cNvPr>
          <p:cNvSpPr txBox="1"/>
          <p:nvPr/>
        </p:nvSpPr>
        <p:spPr>
          <a:xfrm>
            <a:off x="7395591" y="5756832"/>
            <a:ext cx="4251960" cy="369332"/>
          </a:xfrm>
          <a:prstGeom prst="rect">
            <a:avLst/>
          </a:prstGeom>
          <a:noFill/>
        </p:spPr>
        <p:txBody>
          <a:bodyPr wrap="square" rtlCol="0">
            <a:spAutoFit/>
          </a:bodyPr>
          <a:lstStyle/>
          <a:p>
            <a:r>
              <a:rPr lang="en-US" dirty="0"/>
              <a:t>Included in IT Strategic Plan</a:t>
            </a:r>
          </a:p>
        </p:txBody>
      </p:sp>
    </p:spTree>
    <p:extLst>
      <p:ext uri="{BB962C8B-B14F-4D97-AF65-F5344CB8AC3E}">
        <p14:creationId xmlns:p14="http://schemas.microsoft.com/office/powerpoint/2010/main" val="3297347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9FA814BD-010F-6FB0-0AD3-18C1A8B6C03D}"/>
              </a:ext>
            </a:extLst>
          </p:cNvPr>
          <p:cNvGraphicFramePr>
            <a:graphicFrameLocks noGrp="1"/>
          </p:cNvGraphicFramePr>
          <p:nvPr>
            <p:ph idx="1"/>
            <p:extLst>
              <p:ext uri="{D42A27DB-BD31-4B8C-83A1-F6EECF244321}">
                <p14:modId xmlns:p14="http://schemas.microsoft.com/office/powerpoint/2010/main" val="4144761773"/>
              </p:ext>
            </p:extLst>
          </p:nvPr>
        </p:nvGraphicFramePr>
        <p:xfrm>
          <a:off x="530352" y="2406380"/>
          <a:ext cx="10515600" cy="3243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08ED73AE-2688-DB02-7D08-F62678E618FF}"/>
              </a:ext>
            </a:extLst>
          </p:cNvPr>
          <p:cNvSpPr>
            <a:spLocks noGrp="1"/>
          </p:cNvSpPr>
          <p:nvPr>
            <p:ph type="sldNum" sz="quarter" idx="12"/>
          </p:nvPr>
        </p:nvSpPr>
        <p:spPr/>
        <p:txBody>
          <a:bodyPr/>
          <a:lstStyle/>
          <a:p>
            <a:fld id="{5874D6C6-B3A5-4F2C-A6BF-E3D57C3A1219}" type="slidenum">
              <a:rPr lang="en-US" smtClean="0"/>
              <a:t>7</a:t>
            </a:fld>
            <a:endParaRPr lang="en-US"/>
          </a:p>
        </p:txBody>
      </p:sp>
      <p:sp>
        <p:nvSpPr>
          <p:cNvPr id="7" name="Content Placeholder 6">
            <a:extLst>
              <a:ext uri="{FF2B5EF4-FFF2-40B4-BE49-F238E27FC236}">
                <a16:creationId xmlns:a16="http://schemas.microsoft.com/office/drawing/2014/main" id="{698504DE-9440-FD3A-7BA5-A288A31FC417}"/>
              </a:ext>
            </a:extLst>
          </p:cNvPr>
          <p:cNvSpPr>
            <a:spLocks noGrp="1"/>
          </p:cNvSpPr>
          <p:nvPr>
            <p:ph sz="quarter" idx="13"/>
          </p:nvPr>
        </p:nvSpPr>
        <p:spPr/>
        <p:txBody>
          <a:bodyPr/>
          <a:lstStyle/>
          <a:p>
            <a:r>
              <a:rPr lang="en-US" dirty="0"/>
              <a:t>Progress Update</a:t>
            </a:r>
          </a:p>
        </p:txBody>
      </p:sp>
      <p:sp>
        <p:nvSpPr>
          <p:cNvPr id="11" name="Isosceles Triangle 10">
            <a:extLst>
              <a:ext uri="{FF2B5EF4-FFF2-40B4-BE49-F238E27FC236}">
                <a16:creationId xmlns:a16="http://schemas.microsoft.com/office/drawing/2014/main" id="{E1067942-F4D2-9BBC-6DAB-713AB9E996B5}"/>
              </a:ext>
            </a:extLst>
          </p:cNvPr>
          <p:cNvSpPr/>
          <p:nvPr/>
        </p:nvSpPr>
        <p:spPr>
          <a:xfrm>
            <a:off x="457200" y="5756832"/>
            <a:ext cx="329184" cy="319849"/>
          </a:xfrm>
          <a:prstGeom prst="triangl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2" name="TextBox 11">
            <a:extLst>
              <a:ext uri="{FF2B5EF4-FFF2-40B4-BE49-F238E27FC236}">
                <a16:creationId xmlns:a16="http://schemas.microsoft.com/office/drawing/2014/main" id="{C82CE17C-629B-BCAE-A379-0986068343F1}"/>
              </a:ext>
            </a:extLst>
          </p:cNvPr>
          <p:cNvSpPr txBox="1"/>
          <p:nvPr/>
        </p:nvSpPr>
        <p:spPr>
          <a:xfrm>
            <a:off x="842391" y="5746749"/>
            <a:ext cx="4251960" cy="369332"/>
          </a:xfrm>
          <a:prstGeom prst="rect">
            <a:avLst/>
          </a:prstGeom>
          <a:noFill/>
        </p:spPr>
        <p:txBody>
          <a:bodyPr wrap="square" rtlCol="0">
            <a:spAutoFit/>
          </a:bodyPr>
          <a:lstStyle/>
          <a:p>
            <a:r>
              <a:rPr lang="en-US" dirty="0"/>
              <a:t>Unfunded, per intake form</a:t>
            </a:r>
          </a:p>
        </p:txBody>
      </p:sp>
      <p:sp>
        <p:nvSpPr>
          <p:cNvPr id="2" name="Title 1">
            <a:extLst>
              <a:ext uri="{FF2B5EF4-FFF2-40B4-BE49-F238E27FC236}">
                <a16:creationId xmlns:a16="http://schemas.microsoft.com/office/drawing/2014/main" id="{B38D0FE5-EC69-FF9C-73A8-988F7A8BC4DA}"/>
              </a:ext>
            </a:extLst>
          </p:cNvPr>
          <p:cNvSpPr>
            <a:spLocks noGrp="1"/>
          </p:cNvSpPr>
          <p:nvPr>
            <p:ph type="title"/>
          </p:nvPr>
        </p:nvSpPr>
        <p:spPr>
          <a:xfrm>
            <a:off x="457200" y="1084262"/>
            <a:ext cx="10515600" cy="1325563"/>
          </a:xfrm>
        </p:spPr>
        <p:txBody>
          <a:bodyPr/>
          <a:lstStyle/>
          <a:p>
            <a:r>
              <a:rPr lang="en-US" dirty="0"/>
              <a:t>In Progress – Business Case Development</a:t>
            </a:r>
          </a:p>
        </p:txBody>
      </p:sp>
      <p:sp>
        <p:nvSpPr>
          <p:cNvPr id="9" name="TextBox 8">
            <a:extLst>
              <a:ext uri="{FF2B5EF4-FFF2-40B4-BE49-F238E27FC236}">
                <a16:creationId xmlns:a16="http://schemas.microsoft.com/office/drawing/2014/main" id="{D04D2FB6-F534-4401-D7CC-8E7987D817BE}"/>
              </a:ext>
            </a:extLst>
          </p:cNvPr>
          <p:cNvSpPr txBox="1"/>
          <p:nvPr/>
        </p:nvSpPr>
        <p:spPr>
          <a:xfrm>
            <a:off x="7395591" y="5756832"/>
            <a:ext cx="4251960" cy="369332"/>
          </a:xfrm>
          <a:prstGeom prst="rect">
            <a:avLst/>
          </a:prstGeom>
          <a:noFill/>
        </p:spPr>
        <p:txBody>
          <a:bodyPr wrap="square" rtlCol="0">
            <a:spAutoFit/>
          </a:bodyPr>
          <a:lstStyle/>
          <a:p>
            <a:r>
              <a:rPr lang="en-US" dirty="0"/>
              <a:t>Included in IT Strategic Plan</a:t>
            </a:r>
          </a:p>
        </p:txBody>
      </p:sp>
      <p:pic>
        <p:nvPicPr>
          <p:cNvPr id="10" name="Graphic 9" descr="Checkmark with solid fill">
            <a:extLst>
              <a:ext uri="{FF2B5EF4-FFF2-40B4-BE49-F238E27FC236}">
                <a16:creationId xmlns:a16="http://schemas.microsoft.com/office/drawing/2014/main" id="{25D4B0C0-594D-D59E-2FFD-B37055B997E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7147647" y="5740543"/>
            <a:ext cx="352425" cy="352425"/>
          </a:xfrm>
          <a:prstGeom prst="rect">
            <a:avLst/>
          </a:prstGeom>
        </p:spPr>
      </p:pic>
      <p:sp>
        <p:nvSpPr>
          <p:cNvPr id="3" name="Date Placeholder 3">
            <a:extLst>
              <a:ext uri="{FF2B5EF4-FFF2-40B4-BE49-F238E27FC236}">
                <a16:creationId xmlns:a16="http://schemas.microsoft.com/office/drawing/2014/main" id="{61B940BE-CBA9-1E41-D826-7FCB7BF37445}"/>
              </a:ext>
            </a:extLst>
          </p:cNvPr>
          <p:cNvSpPr>
            <a:spLocks noGrp="1"/>
          </p:cNvSpPr>
          <p:nvPr>
            <p:ph type="dt" sz="half" idx="10"/>
          </p:nvPr>
        </p:nvSpPr>
        <p:spPr>
          <a:xfrm>
            <a:off x="285750" y="6173787"/>
            <a:ext cx="1847850" cy="365125"/>
          </a:xfrm>
        </p:spPr>
        <p:txBody>
          <a:bodyPr/>
          <a:lstStyle/>
          <a:p>
            <a:r>
              <a:rPr lang="en-US" dirty="0"/>
              <a:t>12/12/2023</a:t>
            </a:r>
          </a:p>
        </p:txBody>
      </p:sp>
      <p:sp>
        <p:nvSpPr>
          <p:cNvPr id="13" name="Footer Placeholder 4">
            <a:extLst>
              <a:ext uri="{FF2B5EF4-FFF2-40B4-BE49-F238E27FC236}">
                <a16:creationId xmlns:a16="http://schemas.microsoft.com/office/drawing/2014/main" id="{066289FE-E166-CD64-77B1-8DFF08EBA95C}"/>
              </a:ext>
            </a:extLst>
          </p:cNvPr>
          <p:cNvSpPr>
            <a:spLocks noGrp="1"/>
          </p:cNvSpPr>
          <p:nvPr>
            <p:ph type="ftr" sz="quarter" idx="11"/>
          </p:nvPr>
        </p:nvSpPr>
        <p:spPr>
          <a:xfrm>
            <a:off x="3657600" y="6173786"/>
            <a:ext cx="4114800" cy="365125"/>
          </a:xfrm>
        </p:spPr>
        <p:txBody>
          <a:bodyPr/>
          <a:lstStyle/>
          <a:p>
            <a:r>
              <a:rPr lang="en-US" dirty="0"/>
              <a:t>EIB December’s Monthly Meeting</a:t>
            </a:r>
          </a:p>
        </p:txBody>
      </p:sp>
      <p:pic>
        <p:nvPicPr>
          <p:cNvPr id="15" name="Graphic 14" descr="Checkmark with solid fill">
            <a:extLst>
              <a:ext uri="{FF2B5EF4-FFF2-40B4-BE49-F238E27FC236}">
                <a16:creationId xmlns:a16="http://schemas.microsoft.com/office/drawing/2014/main" id="{A3721E55-1116-D4C3-8736-03704FB90EE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4101143" y="3464222"/>
            <a:ext cx="352425" cy="352425"/>
          </a:xfrm>
          <a:prstGeom prst="rect">
            <a:avLst/>
          </a:prstGeom>
        </p:spPr>
      </p:pic>
      <p:sp>
        <p:nvSpPr>
          <p:cNvPr id="21" name="Star: 5 Points 20">
            <a:extLst>
              <a:ext uri="{FF2B5EF4-FFF2-40B4-BE49-F238E27FC236}">
                <a16:creationId xmlns:a16="http://schemas.microsoft.com/office/drawing/2014/main" id="{3963A8AF-A671-6508-E9DD-07FC7D04D3D3}"/>
              </a:ext>
            </a:extLst>
          </p:cNvPr>
          <p:cNvSpPr/>
          <p:nvPr/>
        </p:nvSpPr>
        <p:spPr>
          <a:xfrm>
            <a:off x="4108570" y="4871044"/>
            <a:ext cx="322046" cy="349809"/>
          </a:xfrm>
          <a:prstGeom prst="star5">
            <a:avLst>
              <a:gd name="adj" fmla="val 21561"/>
              <a:gd name="hf" fmla="val 105146"/>
              <a:gd name="vf" fmla="val 110557"/>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5" name="Arrow: Up 24">
            <a:extLst>
              <a:ext uri="{FF2B5EF4-FFF2-40B4-BE49-F238E27FC236}">
                <a16:creationId xmlns:a16="http://schemas.microsoft.com/office/drawing/2014/main" id="{DDB8DF90-ED6A-C49C-37FB-7E2A9C290ADF}"/>
              </a:ext>
            </a:extLst>
          </p:cNvPr>
          <p:cNvSpPr/>
          <p:nvPr/>
        </p:nvSpPr>
        <p:spPr>
          <a:xfrm>
            <a:off x="7772400" y="3414066"/>
            <a:ext cx="329184" cy="319849"/>
          </a:xfrm>
          <a:prstGeom prst="upArrow">
            <a:avLst/>
          </a:prstGeom>
          <a:solidFill>
            <a:schemeClr val="bg2">
              <a:lumMod val="25000"/>
            </a:schemeClr>
          </a:solidFill>
          <a:ln>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Graphic 25" descr="Checkmark with solid fill">
            <a:extLst>
              <a:ext uri="{FF2B5EF4-FFF2-40B4-BE49-F238E27FC236}">
                <a16:creationId xmlns:a16="http://schemas.microsoft.com/office/drawing/2014/main" id="{22308BA4-E8FD-0EF1-9E65-1908735A621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7795931" y="3353892"/>
            <a:ext cx="352425" cy="352425"/>
          </a:xfrm>
          <a:prstGeom prst="rect">
            <a:avLst/>
          </a:prstGeom>
        </p:spPr>
      </p:pic>
      <p:pic>
        <p:nvPicPr>
          <p:cNvPr id="28" name="Picture 27">
            <a:extLst>
              <a:ext uri="{FF2B5EF4-FFF2-40B4-BE49-F238E27FC236}">
                <a16:creationId xmlns:a16="http://schemas.microsoft.com/office/drawing/2014/main" id="{BA998BAD-A0ED-A3AE-F353-EE97334544A5}"/>
              </a:ext>
            </a:extLst>
          </p:cNvPr>
          <p:cNvPicPr>
            <a:picLocks noChangeAspect="1"/>
          </p:cNvPicPr>
          <p:nvPr/>
        </p:nvPicPr>
        <p:blipFill>
          <a:blip r:embed="rId10"/>
          <a:stretch>
            <a:fillRect/>
          </a:stretch>
        </p:blipFill>
        <p:spPr>
          <a:xfrm>
            <a:off x="7869749" y="3307169"/>
            <a:ext cx="152421" cy="114316"/>
          </a:xfrm>
          <a:prstGeom prst="rect">
            <a:avLst/>
          </a:prstGeom>
        </p:spPr>
      </p:pic>
      <p:sp>
        <p:nvSpPr>
          <p:cNvPr id="29" name="Arrow: Up 28">
            <a:extLst>
              <a:ext uri="{FF2B5EF4-FFF2-40B4-BE49-F238E27FC236}">
                <a16:creationId xmlns:a16="http://schemas.microsoft.com/office/drawing/2014/main" id="{AAA877A4-EAF8-6348-6304-2803D28765C6}"/>
              </a:ext>
            </a:extLst>
          </p:cNvPr>
          <p:cNvSpPr/>
          <p:nvPr/>
        </p:nvSpPr>
        <p:spPr>
          <a:xfrm>
            <a:off x="4102855" y="4423524"/>
            <a:ext cx="329184" cy="319849"/>
          </a:xfrm>
          <a:prstGeom prst="upArrow">
            <a:avLst/>
          </a:prstGeom>
          <a:solidFill>
            <a:schemeClr val="bg2">
              <a:lumMod val="25000"/>
            </a:schemeClr>
          </a:solidFill>
          <a:ln>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Up 29">
            <a:extLst>
              <a:ext uri="{FF2B5EF4-FFF2-40B4-BE49-F238E27FC236}">
                <a16:creationId xmlns:a16="http://schemas.microsoft.com/office/drawing/2014/main" id="{BC5DD446-507F-8047-DF1D-A28A2022D9AB}"/>
              </a:ext>
            </a:extLst>
          </p:cNvPr>
          <p:cNvSpPr/>
          <p:nvPr/>
        </p:nvSpPr>
        <p:spPr>
          <a:xfrm>
            <a:off x="4101432" y="3954148"/>
            <a:ext cx="329184" cy="319849"/>
          </a:xfrm>
          <a:prstGeom prst="upArrow">
            <a:avLst/>
          </a:prstGeom>
          <a:solidFill>
            <a:schemeClr val="bg2">
              <a:lumMod val="25000"/>
            </a:schemeClr>
          </a:solidFill>
          <a:ln>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descr="Checkmark with solid fill">
            <a:extLst>
              <a:ext uri="{FF2B5EF4-FFF2-40B4-BE49-F238E27FC236}">
                <a16:creationId xmlns:a16="http://schemas.microsoft.com/office/drawing/2014/main" id="{C55B9801-62D2-C3B9-1EAE-4B1B43E09EC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4091488" y="3954568"/>
            <a:ext cx="352425" cy="352425"/>
          </a:xfrm>
          <a:prstGeom prst="rect">
            <a:avLst/>
          </a:prstGeom>
        </p:spPr>
      </p:pic>
      <p:pic>
        <p:nvPicPr>
          <p:cNvPr id="4" name="Graphic 3" descr="Checkmark with solid fill">
            <a:extLst>
              <a:ext uri="{FF2B5EF4-FFF2-40B4-BE49-F238E27FC236}">
                <a16:creationId xmlns:a16="http://schemas.microsoft.com/office/drawing/2014/main" id="{B3833AD6-94A5-0946-8682-6E8EB241EA1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4131929" y="2901474"/>
            <a:ext cx="352425" cy="352425"/>
          </a:xfrm>
          <a:prstGeom prst="rect">
            <a:avLst/>
          </a:prstGeom>
        </p:spPr>
      </p:pic>
      <p:pic>
        <p:nvPicPr>
          <p:cNvPr id="5" name="Graphic 4" descr="Checkmark with solid fill">
            <a:extLst>
              <a:ext uri="{FF2B5EF4-FFF2-40B4-BE49-F238E27FC236}">
                <a16:creationId xmlns:a16="http://schemas.microsoft.com/office/drawing/2014/main" id="{A8E55EBE-8C4D-F2E2-BDD5-344B2AB2FFA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4101142" y="4361434"/>
            <a:ext cx="352425" cy="352425"/>
          </a:xfrm>
          <a:prstGeom prst="rect">
            <a:avLst/>
          </a:prstGeom>
        </p:spPr>
      </p:pic>
      <p:pic>
        <p:nvPicPr>
          <p:cNvPr id="14" name="Graphic 13" descr="Checkmark with solid fill">
            <a:extLst>
              <a:ext uri="{FF2B5EF4-FFF2-40B4-BE49-F238E27FC236}">
                <a16:creationId xmlns:a16="http://schemas.microsoft.com/office/drawing/2014/main" id="{FD285BF8-B56D-5582-06BA-529FF8172B1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4089811" y="4869736"/>
            <a:ext cx="352425" cy="352425"/>
          </a:xfrm>
          <a:prstGeom prst="rect">
            <a:avLst/>
          </a:prstGeom>
        </p:spPr>
      </p:pic>
      <p:sp>
        <p:nvSpPr>
          <p:cNvPr id="17" name="Star: 5 Points 16">
            <a:extLst>
              <a:ext uri="{FF2B5EF4-FFF2-40B4-BE49-F238E27FC236}">
                <a16:creationId xmlns:a16="http://schemas.microsoft.com/office/drawing/2014/main" id="{C7F30822-4E2C-B291-5FE6-78CC6BC95CE9}"/>
              </a:ext>
            </a:extLst>
          </p:cNvPr>
          <p:cNvSpPr/>
          <p:nvPr/>
        </p:nvSpPr>
        <p:spPr>
          <a:xfrm>
            <a:off x="7775969" y="2908571"/>
            <a:ext cx="322046" cy="349809"/>
          </a:xfrm>
          <a:prstGeom prst="star5">
            <a:avLst>
              <a:gd name="adj" fmla="val 21561"/>
              <a:gd name="hf" fmla="val 105146"/>
              <a:gd name="vf" fmla="val 110557"/>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6" name="Graphic 15" descr="Checkmark with solid fill">
            <a:extLst>
              <a:ext uri="{FF2B5EF4-FFF2-40B4-BE49-F238E27FC236}">
                <a16:creationId xmlns:a16="http://schemas.microsoft.com/office/drawing/2014/main" id="{4C5E8F2F-5711-9A51-5C1D-53551E85BD7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7760779" y="2860571"/>
            <a:ext cx="352425" cy="352425"/>
          </a:xfrm>
          <a:prstGeom prst="rect">
            <a:avLst/>
          </a:prstGeom>
        </p:spPr>
      </p:pic>
      <p:pic>
        <p:nvPicPr>
          <p:cNvPr id="20" name="Picture 19">
            <a:extLst>
              <a:ext uri="{FF2B5EF4-FFF2-40B4-BE49-F238E27FC236}">
                <a16:creationId xmlns:a16="http://schemas.microsoft.com/office/drawing/2014/main" id="{BA631446-A846-55FD-A237-7C2247F766E6}"/>
              </a:ext>
            </a:extLst>
          </p:cNvPr>
          <p:cNvPicPr>
            <a:picLocks noChangeAspect="1"/>
          </p:cNvPicPr>
          <p:nvPr/>
        </p:nvPicPr>
        <p:blipFill>
          <a:blip r:embed="rId11"/>
          <a:stretch>
            <a:fillRect/>
          </a:stretch>
        </p:blipFill>
        <p:spPr>
          <a:xfrm>
            <a:off x="7838774" y="3776359"/>
            <a:ext cx="266737" cy="285790"/>
          </a:xfrm>
          <a:prstGeom prst="rect">
            <a:avLst/>
          </a:prstGeom>
        </p:spPr>
      </p:pic>
    </p:spTree>
    <p:extLst>
      <p:ext uri="{BB962C8B-B14F-4D97-AF65-F5344CB8AC3E}">
        <p14:creationId xmlns:p14="http://schemas.microsoft.com/office/powerpoint/2010/main" val="2461391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9FA814BD-010F-6FB0-0AD3-18C1A8B6C03D}"/>
              </a:ext>
            </a:extLst>
          </p:cNvPr>
          <p:cNvGraphicFramePr>
            <a:graphicFrameLocks noGrp="1"/>
          </p:cNvGraphicFramePr>
          <p:nvPr>
            <p:ph idx="1"/>
            <p:extLst>
              <p:ext uri="{D42A27DB-BD31-4B8C-83A1-F6EECF244321}">
                <p14:modId xmlns:p14="http://schemas.microsoft.com/office/powerpoint/2010/main" val="3007786450"/>
              </p:ext>
            </p:extLst>
          </p:nvPr>
        </p:nvGraphicFramePr>
        <p:xfrm>
          <a:off x="530352" y="2406380"/>
          <a:ext cx="10515600" cy="3243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08ED73AE-2688-DB02-7D08-F62678E618FF}"/>
              </a:ext>
            </a:extLst>
          </p:cNvPr>
          <p:cNvSpPr>
            <a:spLocks noGrp="1"/>
          </p:cNvSpPr>
          <p:nvPr>
            <p:ph type="sldNum" sz="quarter" idx="12"/>
          </p:nvPr>
        </p:nvSpPr>
        <p:spPr/>
        <p:txBody>
          <a:bodyPr/>
          <a:lstStyle/>
          <a:p>
            <a:fld id="{5874D6C6-B3A5-4F2C-A6BF-E3D57C3A1219}" type="slidenum">
              <a:rPr lang="en-US" smtClean="0"/>
              <a:t>8</a:t>
            </a:fld>
            <a:endParaRPr lang="en-US"/>
          </a:p>
        </p:txBody>
      </p:sp>
      <p:sp>
        <p:nvSpPr>
          <p:cNvPr id="7" name="Content Placeholder 6">
            <a:extLst>
              <a:ext uri="{FF2B5EF4-FFF2-40B4-BE49-F238E27FC236}">
                <a16:creationId xmlns:a16="http://schemas.microsoft.com/office/drawing/2014/main" id="{698504DE-9440-FD3A-7BA5-A288A31FC417}"/>
              </a:ext>
            </a:extLst>
          </p:cNvPr>
          <p:cNvSpPr>
            <a:spLocks noGrp="1"/>
          </p:cNvSpPr>
          <p:nvPr>
            <p:ph sz="quarter" idx="13"/>
          </p:nvPr>
        </p:nvSpPr>
        <p:spPr/>
        <p:txBody>
          <a:bodyPr/>
          <a:lstStyle/>
          <a:p>
            <a:r>
              <a:rPr lang="en-US" dirty="0"/>
              <a:t>EPMO Pipeline Backlog</a:t>
            </a:r>
          </a:p>
        </p:txBody>
      </p:sp>
      <p:sp>
        <p:nvSpPr>
          <p:cNvPr id="11" name="Isosceles Triangle 10">
            <a:extLst>
              <a:ext uri="{FF2B5EF4-FFF2-40B4-BE49-F238E27FC236}">
                <a16:creationId xmlns:a16="http://schemas.microsoft.com/office/drawing/2014/main" id="{E1067942-F4D2-9BBC-6DAB-713AB9E996B5}"/>
              </a:ext>
            </a:extLst>
          </p:cNvPr>
          <p:cNvSpPr/>
          <p:nvPr/>
        </p:nvSpPr>
        <p:spPr>
          <a:xfrm>
            <a:off x="457200" y="5756832"/>
            <a:ext cx="329184" cy="319849"/>
          </a:xfrm>
          <a:prstGeom prst="triangl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2" name="TextBox 11">
            <a:extLst>
              <a:ext uri="{FF2B5EF4-FFF2-40B4-BE49-F238E27FC236}">
                <a16:creationId xmlns:a16="http://schemas.microsoft.com/office/drawing/2014/main" id="{C82CE17C-629B-BCAE-A379-0986068343F1}"/>
              </a:ext>
            </a:extLst>
          </p:cNvPr>
          <p:cNvSpPr txBox="1"/>
          <p:nvPr/>
        </p:nvSpPr>
        <p:spPr>
          <a:xfrm>
            <a:off x="842391" y="5746749"/>
            <a:ext cx="4251960" cy="369332"/>
          </a:xfrm>
          <a:prstGeom prst="rect">
            <a:avLst/>
          </a:prstGeom>
          <a:noFill/>
        </p:spPr>
        <p:txBody>
          <a:bodyPr wrap="square" rtlCol="0">
            <a:spAutoFit/>
          </a:bodyPr>
          <a:lstStyle/>
          <a:p>
            <a:r>
              <a:rPr lang="en-US" dirty="0"/>
              <a:t>Unfunded, per intake form</a:t>
            </a:r>
          </a:p>
        </p:txBody>
      </p:sp>
      <p:sp>
        <p:nvSpPr>
          <p:cNvPr id="2" name="Title 1">
            <a:extLst>
              <a:ext uri="{FF2B5EF4-FFF2-40B4-BE49-F238E27FC236}">
                <a16:creationId xmlns:a16="http://schemas.microsoft.com/office/drawing/2014/main" id="{B38D0FE5-EC69-FF9C-73A8-988F7A8BC4DA}"/>
              </a:ext>
            </a:extLst>
          </p:cNvPr>
          <p:cNvSpPr>
            <a:spLocks noGrp="1"/>
          </p:cNvSpPr>
          <p:nvPr>
            <p:ph type="title"/>
          </p:nvPr>
        </p:nvSpPr>
        <p:spPr>
          <a:xfrm>
            <a:off x="457200" y="1084262"/>
            <a:ext cx="10515600" cy="1325563"/>
          </a:xfrm>
        </p:spPr>
        <p:txBody>
          <a:bodyPr/>
          <a:lstStyle/>
          <a:p>
            <a:r>
              <a:rPr lang="en-US" dirty="0"/>
              <a:t>As time permits – Business Case Development</a:t>
            </a:r>
          </a:p>
        </p:txBody>
      </p:sp>
      <p:sp>
        <p:nvSpPr>
          <p:cNvPr id="9" name="TextBox 8">
            <a:extLst>
              <a:ext uri="{FF2B5EF4-FFF2-40B4-BE49-F238E27FC236}">
                <a16:creationId xmlns:a16="http://schemas.microsoft.com/office/drawing/2014/main" id="{D04D2FB6-F534-4401-D7CC-8E7987D817BE}"/>
              </a:ext>
            </a:extLst>
          </p:cNvPr>
          <p:cNvSpPr txBox="1"/>
          <p:nvPr/>
        </p:nvSpPr>
        <p:spPr>
          <a:xfrm>
            <a:off x="7395591" y="5756832"/>
            <a:ext cx="4251960" cy="369332"/>
          </a:xfrm>
          <a:prstGeom prst="rect">
            <a:avLst/>
          </a:prstGeom>
          <a:noFill/>
        </p:spPr>
        <p:txBody>
          <a:bodyPr wrap="square" rtlCol="0">
            <a:spAutoFit/>
          </a:bodyPr>
          <a:lstStyle/>
          <a:p>
            <a:r>
              <a:rPr lang="en-US" dirty="0"/>
              <a:t>Included in IT Strategic Plan</a:t>
            </a:r>
          </a:p>
        </p:txBody>
      </p:sp>
      <p:pic>
        <p:nvPicPr>
          <p:cNvPr id="10" name="Graphic 9" descr="Checkmark with solid fill">
            <a:extLst>
              <a:ext uri="{FF2B5EF4-FFF2-40B4-BE49-F238E27FC236}">
                <a16:creationId xmlns:a16="http://schemas.microsoft.com/office/drawing/2014/main" id="{25D4B0C0-594D-D59E-2FFD-B37055B997E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7147647" y="5740543"/>
            <a:ext cx="352425" cy="352425"/>
          </a:xfrm>
          <a:prstGeom prst="rect">
            <a:avLst/>
          </a:prstGeom>
        </p:spPr>
      </p:pic>
      <p:sp>
        <p:nvSpPr>
          <p:cNvPr id="3" name="Date Placeholder 3">
            <a:extLst>
              <a:ext uri="{FF2B5EF4-FFF2-40B4-BE49-F238E27FC236}">
                <a16:creationId xmlns:a16="http://schemas.microsoft.com/office/drawing/2014/main" id="{61B940BE-CBA9-1E41-D826-7FCB7BF37445}"/>
              </a:ext>
            </a:extLst>
          </p:cNvPr>
          <p:cNvSpPr>
            <a:spLocks noGrp="1"/>
          </p:cNvSpPr>
          <p:nvPr>
            <p:ph type="dt" sz="half" idx="10"/>
          </p:nvPr>
        </p:nvSpPr>
        <p:spPr>
          <a:xfrm>
            <a:off x="285750" y="6173787"/>
            <a:ext cx="1847850" cy="365125"/>
          </a:xfrm>
        </p:spPr>
        <p:txBody>
          <a:bodyPr/>
          <a:lstStyle/>
          <a:p>
            <a:r>
              <a:rPr lang="en-US" dirty="0"/>
              <a:t>12/12/2023</a:t>
            </a:r>
          </a:p>
        </p:txBody>
      </p:sp>
      <p:sp>
        <p:nvSpPr>
          <p:cNvPr id="13" name="Footer Placeholder 4">
            <a:extLst>
              <a:ext uri="{FF2B5EF4-FFF2-40B4-BE49-F238E27FC236}">
                <a16:creationId xmlns:a16="http://schemas.microsoft.com/office/drawing/2014/main" id="{066289FE-E166-CD64-77B1-8DFF08EBA95C}"/>
              </a:ext>
            </a:extLst>
          </p:cNvPr>
          <p:cNvSpPr>
            <a:spLocks noGrp="1"/>
          </p:cNvSpPr>
          <p:nvPr>
            <p:ph type="ftr" sz="quarter" idx="11"/>
          </p:nvPr>
        </p:nvSpPr>
        <p:spPr>
          <a:xfrm>
            <a:off x="3657600" y="6173786"/>
            <a:ext cx="4114800" cy="365125"/>
          </a:xfrm>
        </p:spPr>
        <p:txBody>
          <a:bodyPr/>
          <a:lstStyle/>
          <a:p>
            <a:r>
              <a:rPr lang="en-US" dirty="0"/>
              <a:t>EIB December’s Monthly Meeting</a:t>
            </a:r>
          </a:p>
        </p:txBody>
      </p:sp>
      <p:sp>
        <p:nvSpPr>
          <p:cNvPr id="5" name="Arrow: Up 4">
            <a:extLst>
              <a:ext uri="{FF2B5EF4-FFF2-40B4-BE49-F238E27FC236}">
                <a16:creationId xmlns:a16="http://schemas.microsoft.com/office/drawing/2014/main" id="{449FD2EF-BC13-9362-091A-185B2DA4B2DA}"/>
              </a:ext>
            </a:extLst>
          </p:cNvPr>
          <p:cNvSpPr/>
          <p:nvPr/>
        </p:nvSpPr>
        <p:spPr>
          <a:xfrm rot="10800000">
            <a:off x="4195368" y="4048463"/>
            <a:ext cx="329184" cy="319849"/>
          </a:xfrm>
          <a:prstGeom prst="upArrow">
            <a:avLst/>
          </a:prstGeom>
          <a:solidFill>
            <a:schemeClr val="bg2">
              <a:lumMod val="25000"/>
            </a:schemeClr>
          </a:solidFill>
          <a:ln>
            <a:solidFill>
              <a:schemeClr val="bg2">
                <a:lumMod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Checkmark with solid fill">
            <a:extLst>
              <a:ext uri="{FF2B5EF4-FFF2-40B4-BE49-F238E27FC236}">
                <a16:creationId xmlns:a16="http://schemas.microsoft.com/office/drawing/2014/main" id="{AC3204DC-AEF7-5A9B-4231-F20A499AD38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4199020" y="3992388"/>
            <a:ext cx="352425" cy="352425"/>
          </a:xfrm>
          <a:prstGeom prst="rect">
            <a:avLst/>
          </a:prstGeom>
        </p:spPr>
      </p:pic>
      <p:sp>
        <p:nvSpPr>
          <p:cNvPr id="18" name="Star: 5 Points 17">
            <a:extLst>
              <a:ext uri="{FF2B5EF4-FFF2-40B4-BE49-F238E27FC236}">
                <a16:creationId xmlns:a16="http://schemas.microsoft.com/office/drawing/2014/main" id="{4517E496-C6B5-2A22-7059-778159B634BE}"/>
              </a:ext>
            </a:extLst>
          </p:cNvPr>
          <p:cNvSpPr/>
          <p:nvPr/>
        </p:nvSpPr>
        <p:spPr>
          <a:xfrm>
            <a:off x="7867523" y="3838445"/>
            <a:ext cx="322046" cy="349809"/>
          </a:xfrm>
          <a:prstGeom prst="star5">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9" name="Graphic 18" descr="Checkmark with solid fill">
            <a:extLst>
              <a:ext uri="{FF2B5EF4-FFF2-40B4-BE49-F238E27FC236}">
                <a16:creationId xmlns:a16="http://schemas.microsoft.com/office/drawing/2014/main" id="{8A9F2C45-FDAF-3E3E-0787-42F2C424B75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7866766" y="3786543"/>
            <a:ext cx="352425" cy="352425"/>
          </a:xfrm>
          <a:prstGeom prst="rect">
            <a:avLst/>
          </a:prstGeom>
        </p:spPr>
      </p:pic>
      <p:sp>
        <p:nvSpPr>
          <p:cNvPr id="20" name="Isosceles Triangle 19">
            <a:extLst>
              <a:ext uri="{FF2B5EF4-FFF2-40B4-BE49-F238E27FC236}">
                <a16:creationId xmlns:a16="http://schemas.microsoft.com/office/drawing/2014/main" id="{E99F3610-921F-83BB-5D9C-8C0612F942DA}"/>
              </a:ext>
            </a:extLst>
          </p:cNvPr>
          <p:cNvSpPr/>
          <p:nvPr/>
        </p:nvSpPr>
        <p:spPr>
          <a:xfrm>
            <a:off x="7840010" y="4760410"/>
            <a:ext cx="329184" cy="319849"/>
          </a:xfrm>
          <a:prstGeom prst="triangl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1" name="Star: 5 Points 20">
            <a:extLst>
              <a:ext uri="{FF2B5EF4-FFF2-40B4-BE49-F238E27FC236}">
                <a16:creationId xmlns:a16="http://schemas.microsoft.com/office/drawing/2014/main" id="{BFD39718-4512-2716-91D4-F4F7A6823DD3}"/>
              </a:ext>
            </a:extLst>
          </p:cNvPr>
          <p:cNvSpPr/>
          <p:nvPr/>
        </p:nvSpPr>
        <p:spPr>
          <a:xfrm>
            <a:off x="7847148" y="3165101"/>
            <a:ext cx="322046" cy="349809"/>
          </a:xfrm>
          <a:prstGeom prst="star5">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2" name="Star: 5 Points 21">
            <a:extLst>
              <a:ext uri="{FF2B5EF4-FFF2-40B4-BE49-F238E27FC236}">
                <a16:creationId xmlns:a16="http://schemas.microsoft.com/office/drawing/2014/main" id="{120A81C4-FB2A-5AF1-2E14-1E54B4AEFF91}"/>
              </a:ext>
            </a:extLst>
          </p:cNvPr>
          <p:cNvSpPr/>
          <p:nvPr/>
        </p:nvSpPr>
        <p:spPr>
          <a:xfrm>
            <a:off x="7836754" y="4779256"/>
            <a:ext cx="322046" cy="349809"/>
          </a:xfrm>
          <a:prstGeom prst="star5">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25" name="Graphic 24" descr="Checkmark with solid fill">
            <a:extLst>
              <a:ext uri="{FF2B5EF4-FFF2-40B4-BE49-F238E27FC236}">
                <a16:creationId xmlns:a16="http://schemas.microsoft.com/office/drawing/2014/main" id="{23CF5B96-3237-9216-15CA-002757FDBE3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4168640" y="3121896"/>
            <a:ext cx="352425" cy="352425"/>
          </a:xfrm>
          <a:prstGeom prst="rect">
            <a:avLst/>
          </a:prstGeom>
        </p:spPr>
      </p:pic>
      <p:pic>
        <p:nvPicPr>
          <p:cNvPr id="4" name="Graphic 3" descr="Checkmark with solid fill">
            <a:extLst>
              <a:ext uri="{FF2B5EF4-FFF2-40B4-BE49-F238E27FC236}">
                <a16:creationId xmlns:a16="http://schemas.microsoft.com/office/drawing/2014/main" id="{151A413C-4F4B-1CD7-953B-C62EDC07E4F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7852333" y="3112489"/>
            <a:ext cx="352425" cy="352425"/>
          </a:xfrm>
          <a:prstGeom prst="rect">
            <a:avLst/>
          </a:prstGeom>
        </p:spPr>
      </p:pic>
      <p:pic>
        <p:nvPicPr>
          <p:cNvPr id="14" name="Graphic 13" descr="Checkmark with solid fill">
            <a:extLst>
              <a:ext uri="{FF2B5EF4-FFF2-40B4-BE49-F238E27FC236}">
                <a16:creationId xmlns:a16="http://schemas.microsoft.com/office/drawing/2014/main" id="{949A86AA-E1B2-7C19-9DFD-64114768AAA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7858602" y="4722062"/>
            <a:ext cx="352425" cy="352425"/>
          </a:xfrm>
          <a:prstGeom prst="rect">
            <a:avLst/>
          </a:prstGeom>
        </p:spPr>
      </p:pic>
    </p:spTree>
    <p:extLst>
      <p:ext uri="{BB962C8B-B14F-4D97-AF65-F5344CB8AC3E}">
        <p14:creationId xmlns:p14="http://schemas.microsoft.com/office/powerpoint/2010/main" val="613790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9FA814BD-010F-6FB0-0AD3-18C1A8B6C03D}"/>
              </a:ext>
            </a:extLst>
          </p:cNvPr>
          <p:cNvGraphicFramePr>
            <a:graphicFrameLocks noGrp="1"/>
          </p:cNvGraphicFramePr>
          <p:nvPr>
            <p:ph idx="1"/>
          </p:nvPr>
        </p:nvGraphicFramePr>
        <p:xfrm>
          <a:off x="530352" y="2406380"/>
          <a:ext cx="10515600" cy="3243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08ED73AE-2688-DB02-7D08-F62678E618FF}"/>
              </a:ext>
            </a:extLst>
          </p:cNvPr>
          <p:cNvSpPr>
            <a:spLocks noGrp="1"/>
          </p:cNvSpPr>
          <p:nvPr>
            <p:ph type="sldNum" sz="quarter" idx="12"/>
          </p:nvPr>
        </p:nvSpPr>
        <p:spPr/>
        <p:txBody>
          <a:bodyPr/>
          <a:lstStyle/>
          <a:p>
            <a:fld id="{5874D6C6-B3A5-4F2C-A6BF-E3D57C3A1219}" type="slidenum">
              <a:rPr lang="en-US" smtClean="0"/>
              <a:t>9</a:t>
            </a:fld>
            <a:endParaRPr lang="en-US"/>
          </a:p>
        </p:txBody>
      </p:sp>
      <p:sp>
        <p:nvSpPr>
          <p:cNvPr id="7" name="Content Placeholder 6">
            <a:extLst>
              <a:ext uri="{FF2B5EF4-FFF2-40B4-BE49-F238E27FC236}">
                <a16:creationId xmlns:a16="http://schemas.microsoft.com/office/drawing/2014/main" id="{698504DE-9440-FD3A-7BA5-A288A31FC417}"/>
              </a:ext>
            </a:extLst>
          </p:cNvPr>
          <p:cNvSpPr>
            <a:spLocks noGrp="1"/>
          </p:cNvSpPr>
          <p:nvPr>
            <p:ph sz="quarter" idx="13"/>
          </p:nvPr>
        </p:nvSpPr>
        <p:spPr/>
        <p:txBody>
          <a:bodyPr/>
          <a:lstStyle/>
          <a:p>
            <a:r>
              <a:rPr lang="en-US" dirty="0"/>
              <a:t>EPMO Pipeline Backlog</a:t>
            </a:r>
          </a:p>
        </p:txBody>
      </p:sp>
      <p:sp>
        <p:nvSpPr>
          <p:cNvPr id="11" name="Isosceles Triangle 10">
            <a:extLst>
              <a:ext uri="{FF2B5EF4-FFF2-40B4-BE49-F238E27FC236}">
                <a16:creationId xmlns:a16="http://schemas.microsoft.com/office/drawing/2014/main" id="{E1067942-F4D2-9BBC-6DAB-713AB9E996B5}"/>
              </a:ext>
            </a:extLst>
          </p:cNvPr>
          <p:cNvSpPr/>
          <p:nvPr/>
        </p:nvSpPr>
        <p:spPr>
          <a:xfrm>
            <a:off x="457200" y="5756832"/>
            <a:ext cx="329184" cy="319849"/>
          </a:xfrm>
          <a:prstGeom prst="triangl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2" name="TextBox 11">
            <a:extLst>
              <a:ext uri="{FF2B5EF4-FFF2-40B4-BE49-F238E27FC236}">
                <a16:creationId xmlns:a16="http://schemas.microsoft.com/office/drawing/2014/main" id="{C82CE17C-629B-BCAE-A379-0986068343F1}"/>
              </a:ext>
            </a:extLst>
          </p:cNvPr>
          <p:cNvSpPr txBox="1"/>
          <p:nvPr/>
        </p:nvSpPr>
        <p:spPr>
          <a:xfrm>
            <a:off x="842391" y="5746749"/>
            <a:ext cx="4251960" cy="369332"/>
          </a:xfrm>
          <a:prstGeom prst="rect">
            <a:avLst/>
          </a:prstGeom>
          <a:noFill/>
        </p:spPr>
        <p:txBody>
          <a:bodyPr wrap="square" rtlCol="0">
            <a:spAutoFit/>
          </a:bodyPr>
          <a:lstStyle/>
          <a:p>
            <a:r>
              <a:rPr lang="en-US" dirty="0"/>
              <a:t>Unfunded, per intake form</a:t>
            </a:r>
          </a:p>
        </p:txBody>
      </p:sp>
      <p:sp>
        <p:nvSpPr>
          <p:cNvPr id="14" name="Isosceles Triangle 13">
            <a:extLst>
              <a:ext uri="{FF2B5EF4-FFF2-40B4-BE49-F238E27FC236}">
                <a16:creationId xmlns:a16="http://schemas.microsoft.com/office/drawing/2014/main" id="{BBFBEB0D-0761-6273-731D-2BB232ED4F04}"/>
              </a:ext>
            </a:extLst>
          </p:cNvPr>
          <p:cNvSpPr/>
          <p:nvPr/>
        </p:nvSpPr>
        <p:spPr>
          <a:xfrm>
            <a:off x="7785175" y="4064613"/>
            <a:ext cx="329184" cy="319849"/>
          </a:xfrm>
          <a:prstGeom prst="triangl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 name="Title 1">
            <a:extLst>
              <a:ext uri="{FF2B5EF4-FFF2-40B4-BE49-F238E27FC236}">
                <a16:creationId xmlns:a16="http://schemas.microsoft.com/office/drawing/2014/main" id="{B38D0FE5-EC69-FF9C-73A8-988F7A8BC4DA}"/>
              </a:ext>
            </a:extLst>
          </p:cNvPr>
          <p:cNvSpPr>
            <a:spLocks noGrp="1"/>
          </p:cNvSpPr>
          <p:nvPr>
            <p:ph type="title"/>
          </p:nvPr>
        </p:nvSpPr>
        <p:spPr>
          <a:xfrm>
            <a:off x="457200" y="1084262"/>
            <a:ext cx="10515600" cy="1325563"/>
          </a:xfrm>
        </p:spPr>
        <p:txBody>
          <a:bodyPr/>
          <a:lstStyle/>
          <a:p>
            <a:r>
              <a:rPr lang="en-US" dirty="0"/>
              <a:t>Next Step – Start Business Case Development</a:t>
            </a:r>
          </a:p>
        </p:txBody>
      </p:sp>
      <p:sp>
        <p:nvSpPr>
          <p:cNvPr id="9" name="TextBox 8">
            <a:extLst>
              <a:ext uri="{FF2B5EF4-FFF2-40B4-BE49-F238E27FC236}">
                <a16:creationId xmlns:a16="http://schemas.microsoft.com/office/drawing/2014/main" id="{D04D2FB6-F534-4401-D7CC-8E7987D817BE}"/>
              </a:ext>
            </a:extLst>
          </p:cNvPr>
          <p:cNvSpPr txBox="1"/>
          <p:nvPr/>
        </p:nvSpPr>
        <p:spPr>
          <a:xfrm>
            <a:off x="7395591" y="5756832"/>
            <a:ext cx="4251960" cy="369332"/>
          </a:xfrm>
          <a:prstGeom prst="rect">
            <a:avLst/>
          </a:prstGeom>
          <a:noFill/>
        </p:spPr>
        <p:txBody>
          <a:bodyPr wrap="square" rtlCol="0">
            <a:spAutoFit/>
          </a:bodyPr>
          <a:lstStyle/>
          <a:p>
            <a:r>
              <a:rPr lang="en-US" dirty="0"/>
              <a:t>Included in IT Strategic Plan</a:t>
            </a:r>
          </a:p>
        </p:txBody>
      </p:sp>
      <p:pic>
        <p:nvPicPr>
          <p:cNvPr id="10" name="Graphic 9" descr="Checkmark with solid fill">
            <a:extLst>
              <a:ext uri="{FF2B5EF4-FFF2-40B4-BE49-F238E27FC236}">
                <a16:creationId xmlns:a16="http://schemas.microsoft.com/office/drawing/2014/main" id="{25D4B0C0-594D-D59E-2FFD-B37055B997E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7147647" y="5740543"/>
            <a:ext cx="352425" cy="352425"/>
          </a:xfrm>
          <a:prstGeom prst="rect">
            <a:avLst/>
          </a:prstGeom>
        </p:spPr>
      </p:pic>
      <p:sp>
        <p:nvSpPr>
          <p:cNvPr id="4" name="Isosceles Triangle 3">
            <a:extLst>
              <a:ext uri="{FF2B5EF4-FFF2-40B4-BE49-F238E27FC236}">
                <a16:creationId xmlns:a16="http://schemas.microsoft.com/office/drawing/2014/main" id="{1104DCAE-02C8-F0AE-F0EA-14A059551755}"/>
              </a:ext>
            </a:extLst>
          </p:cNvPr>
          <p:cNvSpPr/>
          <p:nvPr/>
        </p:nvSpPr>
        <p:spPr>
          <a:xfrm>
            <a:off x="4158142" y="4699359"/>
            <a:ext cx="329184" cy="319849"/>
          </a:xfrm>
          <a:prstGeom prst="triangl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6" name="Star: 5 Points 15">
            <a:extLst>
              <a:ext uri="{FF2B5EF4-FFF2-40B4-BE49-F238E27FC236}">
                <a16:creationId xmlns:a16="http://schemas.microsoft.com/office/drawing/2014/main" id="{4F6DE2BD-D820-62AB-766A-4D205EC36682}"/>
              </a:ext>
            </a:extLst>
          </p:cNvPr>
          <p:cNvSpPr/>
          <p:nvPr/>
        </p:nvSpPr>
        <p:spPr>
          <a:xfrm>
            <a:off x="4156563" y="3156316"/>
            <a:ext cx="322046" cy="349809"/>
          </a:xfrm>
          <a:prstGeom prst="star5">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3" name="Isosceles Triangle 22">
            <a:extLst>
              <a:ext uri="{FF2B5EF4-FFF2-40B4-BE49-F238E27FC236}">
                <a16:creationId xmlns:a16="http://schemas.microsoft.com/office/drawing/2014/main" id="{A1E5AFE4-DD03-F912-7C9F-81F54D77441B}"/>
              </a:ext>
            </a:extLst>
          </p:cNvPr>
          <p:cNvSpPr/>
          <p:nvPr/>
        </p:nvSpPr>
        <p:spPr>
          <a:xfrm>
            <a:off x="7785175" y="4697203"/>
            <a:ext cx="329184" cy="319849"/>
          </a:xfrm>
          <a:prstGeom prst="triangl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4" name="Isosceles Triangle 23">
            <a:extLst>
              <a:ext uri="{FF2B5EF4-FFF2-40B4-BE49-F238E27FC236}">
                <a16:creationId xmlns:a16="http://schemas.microsoft.com/office/drawing/2014/main" id="{410DB731-EDFD-0AA7-F60E-4B4B914A1298}"/>
              </a:ext>
            </a:extLst>
          </p:cNvPr>
          <p:cNvSpPr/>
          <p:nvPr/>
        </p:nvSpPr>
        <p:spPr>
          <a:xfrm>
            <a:off x="4149425" y="4303231"/>
            <a:ext cx="329184" cy="319849"/>
          </a:xfrm>
          <a:prstGeom prst="triangl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7" name="Star: 5 Points 16">
            <a:extLst>
              <a:ext uri="{FF2B5EF4-FFF2-40B4-BE49-F238E27FC236}">
                <a16:creationId xmlns:a16="http://schemas.microsoft.com/office/drawing/2014/main" id="{37FD7696-FB49-2403-A594-01B2A8B91BD4}"/>
              </a:ext>
            </a:extLst>
          </p:cNvPr>
          <p:cNvSpPr/>
          <p:nvPr/>
        </p:nvSpPr>
        <p:spPr>
          <a:xfrm>
            <a:off x="4165280" y="4710247"/>
            <a:ext cx="322046" cy="349809"/>
          </a:xfrm>
          <a:prstGeom prst="star5">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 name="Date Placeholder 3">
            <a:extLst>
              <a:ext uri="{FF2B5EF4-FFF2-40B4-BE49-F238E27FC236}">
                <a16:creationId xmlns:a16="http://schemas.microsoft.com/office/drawing/2014/main" id="{61B940BE-CBA9-1E41-D826-7FCB7BF37445}"/>
              </a:ext>
            </a:extLst>
          </p:cNvPr>
          <p:cNvSpPr>
            <a:spLocks noGrp="1"/>
          </p:cNvSpPr>
          <p:nvPr>
            <p:ph type="dt" sz="half" idx="10"/>
          </p:nvPr>
        </p:nvSpPr>
        <p:spPr>
          <a:xfrm>
            <a:off x="285750" y="6173787"/>
            <a:ext cx="1847850" cy="365125"/>
          </a:xfrm>
        </p:spPr>
        <p:txBody>
          <a:bodyPr/>
          <a:lstStyle/>
          <a:p>
            <a:r>
              <a:rPr lang="en-US" dirty="0"/>
              <a:t>12/12/2023</a:t>
            </a:r>
          </a:p>
        </p:txBody>
      </p:sp>
      <p:sp>
        <p:nvSpPr>
          <p:cNvPr id="13" name="Footer Placeholder 4">
            <a:extLst>
              <a:ext uri="{FF2B5EF4-FFF2-40B4-BE49-F238E27FC236}">
                <a16:creationId xmlns:a16="http://schemas.microsoft.com/office/drawing/2014/main" id="{066289FE-E166-CD64-77B1-8DFF08EBA95C}"/>
              </a:ext>
            </a:extLst>
          </p:cNvPr>
          <p:cNvSpPr>
            <a:spLocks noGrp="1"/>
          </p:cNvSpPr>
          <p:nvPr>
            <p:ph type="ftr" sz="quarter" idx="11"/>
          </p:nvPr>
        </p:nvSpPr>
        <p:spPr>
          <a:xfrm>
            <a:off x="3657600" y="6173786"/>
            <a:ext cx="4114800" cy="365125"/>
          </a:xfrm>
        </p:spPr>
        <p:txBody>
          <a:bodyPr/>
          <a:lstStyle/>
          <a:p>
            <a:r>
              <a:rPr lang="en-US" dirty="0"/>
              <a:t>EIB December’s Monthly Meeting</a:t>
            </a:r>
          </a:p>
        </p:txBody>
      </p:sp>
      <p:pic>
        <p:nvPicPr>
          <p:cNvPr id="5" name="Graphic 4" descr="Checkmark with solid fill">
            <a:extLst>
              <a:ext uri="{FF2B5EF4-FFF2-40B4-BE49-F238E27FC236}">
                <a16:creationId xmlns:a16="http://schemas.microsoft.com/office/drawing/2014/main" id="{2F31BCB6-F49E-F637-D950-3D47C636FA0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4137805" y="3151093"/>
            <a:ext cx="352425" cy="352425"/>
          </a:xfrm>
          <a:prstGeom prst="rect">
            <a:avLst/>
          </a:prstGeom>
        </p:spPr>
      </p:pic>
      <p:pic>
        <p:nvPicPr>
          <p:cNvPr id="15" name="Graphic 14" descr="Checkmark with solid fill">
            <a:extLst>
              <a:ext uri="{FF2B5EF4-FFF2-40B4-BE49-F238E27FC236}">
                <a16:creationId xmlns:a16="http://schemas.microsoft.com/office/drawing/2014/main" id="{8CC831FA-5399-2AD3-5074-1B34801270E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4137320" y="3789282"/>
            <a:ext cx="352425" cy="352425"/>
          </a:xfrm>
          <a:prstGeom prst="rect">
            <a:avLst/>
          </a:prstGeom>
        </p:spPr>
      </p:pic>
      <p:pic>
        <p:nvPicPr>
          <p:cNvPr id="18" name="Graphic 17" descr="Checkmark with solid fill">
            <a:extLst>
              <a:ext uri="{FF2B5EF4-FFF2-40B4-BE49-F238E27FC236}">
                <a16:creationId xmlns:a16="http://schemas.microsoft.com/office/drawing/2014/main" id="{8EC6532F-BF8A-90B0-85AD-C72F4C6E90F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4137319" y="4302382"/>
            <a:ext cx="352425" cy="352425"/>
          </a:xfrm>
          <a:prstGeom prst="rect">
            <a:avLst/>
          </a:prstGeom>
        </p:spPr>
      </p:pic>
      <p:pic>
        <p:nvPicPr>
          <p:cNvPr id="19" name="Graphic 18" descr="Checkmark with solid fill">
            <a:extLst>
              <a:ext uri="{FF2B5EF4-FFF2-40B4-BE49-F238E27FC236}">
                <a16:creationId xmlns:a16="http://schemas.microsoft.com/office/drawing/2014/main" id="{57A38068-1718-0D7A-DA8D-3B111195D1C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4146522" y="4685794"/>
            <a:ext cx="352425" cy="352425"/>
          </a:xfrm>
          <a:prstGeom prst="rect">
            <a:avLst/>
          </a:prstGeom>
        </p:spPr>
      </p:pic>
      <p:pic>
        <p:nvPicPr>
          <p:cNvPr id="20" name="Graphic 19" descr="Checkmark with solid fill">
            <a:extLst>
              <a:ext uri="{FF2B5EF4-FFF2-40B4-BE49-F238E27FC236}">
                <a16:creationId xmlns:a16="http://schemas.microsoft.com/office/drawing/2014/main" id="{A407D3E7-D5EF-0ACF-49AB-672AC99BE7A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7773555" y="4035429"/>
            <a:ext cx="352425" cy="352425"/>
          </a:xfrm>
          <a:prstGeom prst="rect">
            <a:avLst/>
          </a:prstGeom>
        </p:spPr>
      </p:pic>
      <p:pic>
        <p:nvPicPr>
          <p:cNvPr id="21" name="Graphic 20" descr="Checkmark with solid fill">
            <a:extLst>
              <a:ext uri="{FF2B5EF4-FFF2-40B4-BE49-F238E27FC236}">
                <a16:creationId xmlns:a16="http://schemas.microsoft.com/office/drawing/2014/main" id="{AEBB20B5-3140-D08B-6757-7B8D0E30F43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388362">
            <a:off x="7822397" y="3138047"/>
            <a:ext cx="352425" cy="352425"/>
          </a:xfrm>
          <a:prstGeom prst="rect">
            <a:avLst/>
          </a:prstGeom>
        </p:spPr>
      </p:pic>
    </p:spTree>
    <p:extLst>
      <p:ext uri="{BB962C8B-B14F-4D97-AF65-F5344CB8AC3E}">
        <p14:creationId xmlns:p14="http://schemas.microsoft.com/office/powerpoint/2010/main" val="1648410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E3622-77AC-0E90-823E-3F686A0ACD01}"/>
              </a:ext>
            </a:extLst>
          </p:cNvPr>
          <p:cNvSpPr>
            <a:spLocks noGrp="1"/>
          </p:cNvSpPr>
          <p:nvPr>
            <p:ph type="title"/>
          </p:nvPr>
        </p:nvSpPr>
        <p:spPr/>
        <p:txBody>
          <a:bodyPr/>
          <a:lstStyle/>
          <a:p>
            <a:r>
              <a:rPr lang="en-US" dirty="0"/>
              <a:t>Next Step – Pre-EIB Request Review</a:t>
            </a:r>
          </a:p>
        </p:txBody>
      </p:sp>
      <p:graphicFrame>
        <p:nvGraphicFramePr>
          <p:cNvPr id="8" name="Content Placeholder 7">
            <a:extLst>
              <a:ext uri="{FF2B5EF4-FFF2-40B4-BE49-F238E27FC236}">
                <a16:creationId xmlns:a16="http://schemas.microsoft.com/office/drawing/2014/main" id="{9FA814BD-010F-6FB0-0AD3-18C1A8B6C03D}"/>
              </a:ext>
            </a:extLst>
          </p:cNvPr>
          <p:cNvGraphicFramePr>
            <a:graphicFrameLocks noGrp="1"/>
          </p:cNvGraphicFramePr>
          <p:nvPr>
            <p:ph idx="1"/>
            <p:extLst>
              <p:ext uri="{D42A27DB-BD31-4B8C-83A1-F6EECF244321}">
                <p14:modId xmlns:p14="http://schemas.microsoft.com/office/powerpoint/2010/main" val="2236135032"/>
              </p:ext>
            </p:extLst>
          </p:nvPr>
        </p:nvGraphicFramePr>
        <p:xfrm>
          <a:off x="457200" y="2568575"/>
          <a:ext cx="10515600" cy="3243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08ED73AE-2688-DB02-7D08-F62678E618FF}"/>
              </a:ext>
            </a:extLst>
          </p:cNvPr>
          <p:cNvSpPr>
            <a:spLocks noGrp="1"/>
          </p:cNvSpPr>
          <p:nvPr>
            <p:ph type="sldNum" sz="quarter" idx="12"/>
          </p:nvPr>
        </p:nvSpPr>
        <p:spPr/>
        <p:txBody>
          <a:bodyPr/>
          <a:lstStyle/>
          <a:p>
            <a:fld id="{5874D6C6-B3A5-4F2C-A6BF-E3D57C3A1219}" type="slidenum">
              <a:rPr lang="en-US" smtClean="0"/>
              <a:t>10</a:t>
            </a:fld>
            <a:endParaRPr lang="en-US"/>
          </a:p>
        </p:txBody>
      </p:sp>
      <p:sp>
        <p:nvSpPr>
          <p:cNvPr id="7" name="Content Placeholder 6">
            <a:extLst>
              <a:ext uri="{FF2B5EF4-FFF2-40B4-BE49-F238E27FC236}">
                <a16:creationId xmlns:a16="http://schemas.microsoft.com/office/drawing/2014/main" id="{698504DE-9440-FD3A-7BA5-A288A31FC417}"/>
              </a:ext>
            </a:extLst>
          </p:cNvPr>
          <p:cNvSpPr>
            <a:spLocks noGrp="1"/>
          </p:cNvSpPr>
          <p:nvPr>
            <p:ph sz="quarter" idx="13"/>
          </p:nvPr>
        </p:nvSpPr>
        <p:spPr/>
        <p:txBody>
          <a:bodyPr/>
          <a:lstStyle/>
          <a:p>
            <a:r>
              <a:rPr lang="en-US" dirty="0"/>
              <a:t>Intakes Submitted After EIB Deadline</a:t>
            </a:r>
          </a:p>
        </p:txBody>
      </p:sp>
      <p:pic>
        <p:nvPicPr>
          <p:cNvPr id="10" name="Picture 9">
            <a:extLst>
              <a:ext uri="{FF2B5EF4-FFF2-40B4-BE49-F238E27FC236}">
                <a16:creationId xmlns:a16="http://schemas.microsoft.com/office/drawing/2014/main" id="{CBF45CC5-C1F9-6D8B-807E-B90D9DC75AB9}"/>
              </a:ext>
            </a:extLst>
          </p:cNvPr>
          <p:cNvPicPr>
            <a:picLocks noChangeAspect="1"/>
          </p:cNvPicPr>
          <p:nvPr/>
        </p:nvPicPr>
        <p:blipFill>
          <a:blip r:embed="rId8"/>
          <a:stretch>
            <a:fillRect/>
          </a:stretch>
        </p:blipFill>
        <p:spPr>
          <a:xfrm>
            <a:off x="7772400" y="4399204"/>
            <a:ext cx="219106" cy="181000"/>
          </a:xfrm>
          <a:prstGeom prst="rect">
            <a:avLst/>
          </a:prstGeom>
        </p:spPr>
      </p:pic>
      <p:sp>
        <p:nvSpPr>
          <p:cNvPr id="14" name="Isosceles Triangle 13">
            <a:extLst>
              <a:ext uri="{FF2B5EF4-FFF2-40B4-BE49-F238E27FC236}">
                <a16:creationId xmlns:a16="http://schemas.microsoft.com/office/drawing/2014/main" id="{6EB31DC7-2E4F-0F41-A247-054EEEE15082}"/>
              </a:ext>
            </a:extLst>
          </p:cNvPr>
          <p:cNvSpPr/>
          <p:nvPr/>
        </p:nvSpPr>
        <p:spPr>
          <a:xfrm>
            <a:off x="457200" y="5756832"/>
            <a:ext cx="329184" cy="319849"/>
          </a:xfrm>
          <a:prstGeom prst="triangl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5" name="TextBox 14">
            <a:extLst>
              <a:ext uri="{FF2B5EF4-FFF2-40B4-BE49-F238E27FC236}">
                <a16:creationId xmlns:a16="http://schemas.microsoft.com/office/drawing/2014/main" id="{893FBD08-48F3-483F-D247-97FABD282A17}"/>
              </a:ext>
            </a:extLst>
          </p:cNvPr>
          <p:cNvSpPr txBox="1"/>
          <p:nvPr/>
        </p:nvSpPr>
        <p:spPr>
          <a:xfrm>
            <a:off x="842391" y="5746749"/>
            <a:ext cx="4251960" cy="369332"/>
          </a:xfrm>
          <a:prstGeom prst="rect">
            <a:avLst/>
          </a:prstGeom>
          <a:noFill/>
        </p:spPr>
        <p:txBody>
          <a:bodyPr wrap="square" rtlCol="0">
            <a:spAutoFit/>
          </a:bodyPr>
          <a:lstStyle/>
          <a:p>
            <a:r>
              <a:rPr lang="en-US" dirty="0"/>
              <a:t>Unfunded, per intake form</a:t>
            </a:r>
          </a:p>
        </p:txBody>
      </p:sp>
      <p:sp>
        <p:nvSpPr>
          <p:cNvPr id="11" name="TextBox 10">
            <a:extLst>
              <a:ext uri="{FF2B5EF4-FFF2-40B4-BE49-F238E27FC236}">
                <a16:creationId xmlns:a16="http://schemas.microsoft.com/office/drawing/2014/main" id="{6675A2AB-0A04-F708-5F50-E0D584960522}"/>
              </a:ext>
            </a:extLst>
          </p:cNvPr>
          <p:cNvSpPr txBox="1"/>
          <p:nvPr/>
        </p:nvSpPr>
        <p:spPr>
          <a:xfrm>
            <a:off x="7395591" y="5756832"/>
            <a:ext cx="4251960" cy="369332"/>
          </a:xfrm>
          <a:prstGeom prst="rect">
            <a:avLst/>
          </a:prstGeom>
          <a:noFill/>
        </p:spPr>
        <p:txBody>
          <a:bodyPr wrap="square" rtlCol="0">
            <a:spAutoFit/>
          </a:bodyPr>
          <a:lstStyle/>
          <a:p>
            <a:r>
              <a:rPr lang="en-US" dirty="0"/>
              <a:t>Included in IT Strategic Plan</a:t>
            </a:r>
          </a:p>
        </p:txBody>
      </p:sp>
      <p:pic>
        <p:nvPicPr>
          <p:cNvPr id="12" name="Graphic 11" descr="Checkmark with solid fill">
            <a:extLst>
              <a:ext uri="{FF2B5EF4-FFF2-40B4-BE49-F238E27FC236}">
                <a16:creationId xmlns:a16="http://schemas.microsoft.com/office/drawing/2014/main" id="{DB6D3E5A-D687-E24B-3857-D773A88244C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20388362">
            <a:off x="7147647" y="5740543"/>
            <a:ext cx="352425" cy="352425"/>
          </a:xfrm>
          <a:prstGeom prst="rect">
            <a:avLst/>
          </a:prstGeom>
        </p:spPr>
      </p:pic>
      <p:sp>
        <p:nvSpPr>
          <p:cNvPr id="4" name="Date Placeholder 3">
            <a:extLst>
              <a:ext uri="{FF2B5EF4-FFF2-40B4-BE49-F238E27FC236}">
                <a16:creationId xmlns:a16="http://schemas.microsoft.com/office/drawing/2014/main" id="{315E3F71-9672-C602-E5C6-A8A607E8CF11}"/>
              </a:ext>
            </a:extLst>
          </p:cNvPr>
          <p:cNvSpPr>
            <a:spLocks noGrp="1"/>
          </p:cNvSpPr>
          <p:nvPr>
            <p:ph type="dt" sz="half" idx="10"/>
          </p:nvPr>
        </p:nvSpPr>
        <p:spPr>
          <a:xfrm>
            <a:off x="285750" y="6173787"/>
            <a:ext cx="1847850" cy="365125"/>
          </a:xfrm>
        </p:spPr>
        <p:txBody>
          <a:bodyPr/>
          <a:lstStyle/>
          <a:p>
            <a:r>
              <a:rPr lang="en-US" dirty="0"/>
              <a:t>12/12/2023</a:t>
            </a:r>
          </a:p>
        </p:txBody>
      </p:sp>
      <p:sp>
        <p:nvSpPr>
          <p:cNvPr id="5" name="Footer Placeholder 4">
            <a:extLst>
              <a:ext uri="{FF2B5EF4-FFF2-40B4-BE49-F238E27FC236}">
                <a16:creationId xmlns:a16="http://schemas.microsoft.com/office/drawing/2014/main" id="{04999198-0EE8-1AD9-591C-B8E89C6DECDD}"/>
              </a:ext>
            </a:extLst>
          </p:cNvPr>
          <p:cNvSpPr>
            <a:spLocks noGrp="1"/>
          </p:cNvSpPr>
          <p:nvPr>
            <p:ph type="ftr" sz="quarter" idx="11"/>
          </p:nvPr>
        </p:nvSpPr>
        <p:spPr>
          <a:xfrm>
            <a:off x="3657600" y="6173786"/>
            <a:ext cx="4114800" cy="365125"/>
          </a:xfrm>
        </p:spPr>
        <p:txBody>
          <a:bodyPr/>
          <a:lstStyle/>
          <a:p>
            <a:r>
              <a:rPr lang="en-US" dirty="0"/>
              <a:t>EIB December’s Monthly Meeting</a:t>
            </a:r>
          </a:p>
        </p:txBody>
      </p:sp>
      <p:pic>
        <p:nvPicPr>
          <p:cNvPr id="3" name="Graphic 2" descr="Checkmark with solid fill">
            <a:extLst>
              <a:ext uri="{FF2B5EF4-FFF2-40B4-BE49-F238E27FC236}">
                <a16:creationId xmlns:a16="http://schemas.microsoft.com/office/drawing/2014/main" id="{72F62119-4E34-39AF-81E0-755DFBE7A9E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20388362">
            <a:off x="4108410" y="3252789"/>
            <a:ext cx="352425" cy="352425"/>
          </a:xfrm>
          <a:prstGeom prst="rect">
            <a:avLst/>
          </a:prstGeom>
        </p:spPr>
      </p:pic>
      <p:pic>
        <p:nvPicPr>
          <p:cNvPr id="9" name="Graphic 8" descr="Checkmark with solid fill">
            <a:extLst>
              <a:ext uri="{FF2B5EF4-FFF2-40B4-BE49-F238E27FC236}">
                <a16:creationId xmlns:a16="http://schemas.microsoft.com/office/drawing/2014/main" id="{881A837B-3904-25A6-E1C7-EDD7DD7AC12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20388362">
            <a:off x="4108409" y="4545475"/>
            <a:ext cx="352425" cy="352425"/>
          </a:xfrm>
          <a:prstGeom prst="rect">
            <a:avLst/>
          </a:prstGeom>
        </p:spPr>
      </p:pic>
    </p:spTree>
    <p:extLst>
      <p:ext uri="{BB962C8B-B14F-4D97-AF65-F5344CB8AC3E}">
        <p14:creationId xmlns:p14="http://schemas.microsoft.com/office/powerpoint/2010/main" val="480898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2A608-5D75-5F00-7433-F01230AD21D1}"/>
              </a:ext>
            </a:extLst>
          </p:cNvPr>
          <p:cNvSpPr>
            <a:spLocks noGrp="1"/>
          </p:cNvSpPr>
          <p:nvPr>
            <p:ph type="title"/>
          </p:nvPr>
        </p:nvSpPr>
        <p:spPr/>
        <p:txBody>
          <a:bodyPr>
            <a:normAutofit/>
          </a:bodyPr>
          <a:lstStyle/>
          <a:p>
            <a:r>
              <a:rPr lang="en-US" dirty="0"/>
              <a:t>January EIB Meeting</a:t>
            </a:r>
            <a:br>
              <a:rPr lang="en-US" dirty="0"/>
            </a:br>
            <a:r>
              <a:rPr lang="en-US" sz="3600" dirty="0"/>
              <a:t>Tuesday, 01/09/2024</a:t>
            </a:r>
            <a:endParaRPr lang="en-US" dirty="0"/>
          </a:p>
        </p:txBody>
      </p:sp>
      <p:sp>
        <p:nvSpPr>
          <p:cNvPr id="3" name="Content Placeholder 2">
            <a:extLst>
              <a:ext uri="{FF2B5EF4-FFF2-40B4-BE49-F238E27FC236}">
                <a16:creationId xmlns:a16="http://schemas.microsoft.com/office/drawing/2014/main" id="{A7AE06C5-690B-C5D1-0230-425D9B060BAC}"/>
              </a:ext>
            </a:extLst>
          </p:cNvPr>
          <p:cNvSpPr>
            <a:spLocks noGrp="1"/>
          </p:cNvSpPr>
          <p:nvPr>
            <p:ph idx="1"/>
          </p:nvPr>
        </p:nvSpPr>
        <p:spPr>
          <a:xfrm>
            <a:off x="457200" y="2568574"/>
            <a:ext cx="10863072" cy="3243263"/>
          </a:xfrm>
        </p:spPr>
        <p:txBody>
          <a:bodyPr>
            <a:normAutofit/>
          </a:bodyPr>
          <a:lstStyle/>
          <a:p>
            <a:r>
              <a:rPr lang="en-US" dirty="0"/>
              <a:t>12/15/2023	EIB Submission Form Deadline</a:t>
            </a:r>
            <a:endParaRPr lang="en-US" sz="1600" dirty="0"/>
          </a:p>
          <a:p>
            <a:r>
              <a:rPr lang="en-US" sz="1600" dirty="0"/>
              <a:t>01/04/2024	EIB / Data Modernization Program Sync Up w/Kathleen Graham</a:t>
            </a:r>
          </a:p>
          <a:p>
            <a:pPr lvl="4"/>
            <a:r>
              <a:rPr lang="en-US" dirty="0"/>
              <a:t>Review new intakes submitted across the agency for data modernization program alignment (to pursue great on future state vs better on current state)</a:t>
            </a:r>
          </a:p>
          <a:p>
            <a:r>
              <a:rPr lang="en-US" dirty="0"/>
              <a:t>12/27/2023	EIB Priority List for Jan EIB (Community) w/Margaret Steele and Jean Dailey </a:t>
            </a:r>
          </a:p>
          <a:p>
            <a:r>
              <a:rPr lang="en-US" dirty="0"/>
              <a:t>12/28/2023 	EIB Priority List for Jan EIB (Facilities/Clinical) w/Lauren Cartwright and Charles Mathenge</a:t>
            </a:r>
          </a:p>
          <a:p>
            <a:r>
              <a:rPr lang="en-US" dirty="0"/>
              <a:t>12/28/2023 	EIB Priority List for Jan EIB (Operations) w/Russell Accashian and Kathleen Graham</a:t>
            </a:r>
          </a:p>
          <a:p>
            <a:pPr lvl="4"/>
            <a:r>
              <a:rPr lang="en-US" dirty="0"/>
              <a:t>Review newly submitted intakes under your area that need prioritization to be worked as a business case, prioritize that list, get awareness of upcoming intake forms to be submitted, bring awareness to any scope/schedule/budget change requests for active approved projects</a:t>
            </a:r>
          </a:p>
          <a:p>
            <a:pPr lvl="4"/>
            <a:endParaRPr lang="en-US" dirty="0"/>
          </a:p>
          <a:p>
            <a:pPr marL="0" indent="0">
              <a:buNone/>
            </a:pPr>
            <a:endParaRPr lang="en-US" sz="1600" dirty="0"/>
          </a:p>
          <a:p>
            <a:endParaRPr lang="en-US" dirty="0"/>
          </a:p>
        </p:txBody>
      </p:sp>
      <p:sp>
        <p:nvSpPr>
          <p:cNvPr id="6" name="Slide Number Placeholder 5">
            <a:extLst>
              <a:ext uri="{FF2B5EF4-FFF2-40B4-BE49-F238E27FC236}">
                <a16:creationId xmlns:a16="http://schemas.microsoft.com/office/drawing/2014/main" id="{27E45ADE-6C1F-0823-DB2F-E749E54364BD}"/>
              </a:ext>
            </a:extLst>
          </p:cNvPr>
          <p:cNvSpPr>
            <a:spLocks noGrp="1"/>
          </p:cNvSpPr>
          <p:nvPr>
            <p:ph type="sldNum" sz="quarter" idx="12"/>
          </p:nvPr>
        </p:nvSpPr>
        <p:spPr/>
        <p:txBody>
          <a:bodyPr/>
          <a:lstStyle/>
          <a:p>
            <a:fld id="{5874D6C6-B3A5-4F2C-A6BF-E3D57C3A1219}" type="slidenum">
              <a:rPr lang="en-US" smtClean="0"/>
              <a:t>11</a:t>
            </a:fld>
            <a:endParaRPr lang="en-US"/>
          </a:p>
        </p:txBody>
      </p:sp>
      <p:sp>
        <p:nvSpPr>
          <p:cNvPr id="7" name="Content Placeholder 6">
            <a:extLst>
              <a:ext uri="{FF2B5EF4-FFF2-40B4-BE49-F238E27FC236}">
                <a16:creationId xmlns:a16="http://schemas.microsoft.com/office/drawing/2014/main" id="{FEFC76F4-D82D-0DB8-9E5B-C800B64AFAA7}"/>
              </a:ext>
            </a:extLst>
          </p:cNvPr>
          <p:cNvSpPr>
            <a:spLocks noGrp="1"/>
          </p:cNvSpPr>
          <p:nvPr>
            <p:ph sz="quarter" idx="13"/>
          </p:nvPr>
        </p:nvSpPr>
        <p:spPr/>
        <p:txBody>
          <a:bodyPr/>
          <a:lstStyle/>
          <a:p>
            <a:r>
              <a:rPr lang="en-US" dirty="0"/>
              <a:t>Key Dates for Next EIB Session</a:t>
            </a:r>
          </a:p>
        </p:txBody>
      </p:sp>
      <p:sp>
        <p:nvSpPr>
          <p:cNvPr id="10" name="Date Placeholder 3">
            <a:extLst>
              <a:ext uri="{FF2B5EF4-FFF2-40B4-BE49-F238E27FC236}">
                <a16:creationId xmlns:a16="http://schemas.microsoft.com/office/drawing/2014/main" id="{4B5A8FF8-3E40-7E64-4D61-FD4438170888}"/>
              </a:ext>
            </a:extLst>
          </p:cNvPr>
          <p:cNvSpPr>
            <a:spLocks noGrp="1"/>
          </p:cNvSpPr>
          <p:nvPr>
            <p:ph type="dt" sz="half" idx="10"/>
          </p:nvPr>
        </p:nvSpPr>
        <p:spPr>
          <a:xfrm>
            <a:off x="285750" y="6173787"/>
            <a:ext cx="1847850" cy="365125"/>
          </a:xfrm>
        </p:spPr>
        <p:txBody>
          <a:bodyPr/>
          <a:lstStyle/>
          <a:p>
            <a:r>
              <a:rPr lang="en-US" dirty="0"/>
              <a:t>12/12/2023</a:t>
            </a:r>
          </a:p>
        </p:txBody>
      </p:sp>
      <p:sp>
        <p:nvSpPr>
          <p:cNvPr id="11" name="Footer Placeholder 4">
            <a:extLst>
              <a:ext uri="{FF2B5EF4-FFF2-40B4-BE49-F238E27FC236}">
                <a16:creationId xmlns:a16="http://schemas.microsoft.com/office/drawing/2014/main" id="{78751156-8BEE-840B-28CF-B8DB58E5A776}"/>
              </a:ext>
            </a:extLst>
          </p:cNvPr>
          <p:cNvSpPr>
            <a:spLocks noGrp="1"/>
          </p:cNvSpPr>
          <p:nvPr>
            <p:ph type="ftr" sz="quarter" idx="11"/>
          </p:nvPr>
        </p:nvSpPr>
        <p:spPr>
          <a:xfrm>
            <a:off x="3657600" y="6173786"/>
            <a:ext cx="4114800" cy="365125"/>
          </a:xfrm>
        </p:spPr>
        <p:txBody>
          <a:bodyPr/>
          <a:lstStyle/>
          <a:p>
            <a:r>
              <a:rPr lang="en-US" dirty="0"/>
              <a:t>EIB December’s Monthly Meeting</a:t>
            </a:r>
          </a:p>
        </p:txBody>
      </p:sp>
    </p:spTree>
    <p:extLst>
      <p:ext uri="{BB962C8B-B14F-4D97-AF65-F5344CB8AC3E}">
        <p14:creationId xmlns:p14="http://schemas.microsoft.com/office/powerpoint/2010/main" val="1425247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44821-F066-B4E4-DEDE-A0852E9EE925}"/>
              </a:ext>
            </a:extLst>
          </p:cNvPr>
          <p:cNvSpPr>
            <a:spLocks noGrp="1"/>
          </p:cNvSpPr>
          <p:nvPr>
            <p:ph type="title"/>
          </p:nvPr>
        </p:nvSpPr>
        <p:spPr>
          <a:xfrm>
            <a:off x="723900" y="2766218"/>
            <a:ext cx="10515600" cy="1325563"/>
          </a:xfrm>
        </p:spPr>
        <p:txBody>
          <a:bodyPr/>
          <a:lstStyle/>
          <a:p>
            <a:r>
              <a:rPr lang="en-US" dirty="0"/>
              <a:t>Appendix</a:t>
            </a:r>
          </a:p>
        </p:txBody>
      </p:sp>
      <p:sp>
        <p:nvSpPr>
          <p:cNvPr id="6" name="Slide Number Placeholder 5">
            <a:extLst>
              <a:ext uri="{FF2B5EF4-FFF2-40B4-BE49-F238E27FC236}">
                <a16:creationId xmlns:a16="http://schemas.microsoft.com/office/drawing/2014/main" id="{38EF5FF3-F16B-E9D5-6EDF-82FBF0E85A3C}"/>
              </a:ext>
            </a:extLst>
          </p:cNvPr>
          <p:cNvSpPr>
            <a:spLocks noGrp="1"/>
          </p:cNvSpPr>
          <p:nvPr>
            <p:ph type="sldNum" sz="quarter" idx="12"/>
          </p:nvPr>
        </p:nvSpPr>
        <p:spPr/>
        <p:txBody>
          <a:bodyPr/>
          <a:lstStyle/>
          <a:p>
            <a:fld id="{5874D6C6-B3A5-4F2C-A6BF-E3D57C3A1219}" type="slidenum">
              <a:rPr lang="en-US" smtClean="0"/>
              <a:t>12</a:t>
            </a:fld>
            <a:endParaRPr lang="en-US"/>
          </a:p>
        </p:txBody>
      </p:sp>
      <p:sp>
        <p:nvSpPr>
          <p:cNvPr id="3" name="Date Placeholder 3">
            <a:extLst>
              <a:ext uri="{FF2B5EF4-FFF2-40B4-BE49-F238E27FC236}">
                <a16:creationId xmlns:a16="http://schemas.microsoft.com/office/drawing/2014/main" id="{58F10416-D9CE-4F3B-74C1-D2C78B63790A}"/>
              </a:ext>
            </a:extLst>
          </p:cNvPr>
          <p:cNvSpPr>
            <a:spLocks noGrp="1"/>
          </p:cNvSpPr>
          <p:nvPr>
            <p:ph type="dt" sz="half" idx="10"/>
          </p:nvPr>
        </p:nvSpPr>
        <p:spPr>
          <a:xfrm>
            <a:off x="285750" y="6173787"/>
            <a:ext cx="1847850" cy="365125"/>
          </a:xfrm>
        </p:spPr>
        <p:txBody>
          <a:bodyPr/>
          <a:lstStyle/>
          <a:p>
            <a:r>
              <a:rPr lang="en-US" dirty="0"/>
              <a:t>12/12/2023</a:t>
            </a:r>
          </a:p>
        </p:txBody>
      </p:sp>
      <p:sp>
        <p:nvSpPr>
          <p:cNvPr id="4" name="Footer Placeholder 4">
            <a:extLst>
              <a:ext uri="{FF2B5EF4-FFF2-40B4-BE49-F238E27FC236}">
                <a16:creationId xmlns:a16="http://schemas.microsoft.com/office/drawing/2014/main" id="{B0551141-F2D4-BCF1-1639-F122CB4AC0CA}"/>
              </a:ext>
            </a:extLst>
          </p:cNvPr>
          <p:cNvSpPr>
            <a:spLocks noGrp="1"/>
          </p:cNvSpPr>
          <p:nvPr>
            <p:ph type="ftr" sz="quarter" idx="11"/>
          </p:nvPr>
        </p:nvSpPr>
        <p:spPr>
          <a:xfrm>
            <a:off x="3657600" y="6173786"/>
            <a:ext cx="4114800" cy="365125"/>
          </a:xfrm>
        </p:spPr>
        <p:txBody>
          <a:bodyPr/>
          <a:lstStyle/>
          <a:p>
            <a:r>
              <a:rPr lang="en-US" dirty="0"/>
              <a:t>EIB December’s Monthly Meeting</a:t>
            </a:r>
          </a:p>
        </p:txBody>
      </p:sp>
    </p:spTree>
    <p:extLst>
      <p:ext uri="{BB962C8B-B14F-4D97-AF65-F5344CB8AC3E}">
        <p14:creationId xmlns:p14="http://schemas.microsoft.com/office/powerpoint/2010/main" val="240067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C085B38-7AA4-9307-5D60-A0AD6323BF7A}"/>
              </a:ext>
            </a:extLst>
          </p:cNvPr>
          <p:cNvSpPr>
            <a:spLocks noGrp="1"/>
          </p:cNvSpPr>
          <p:nvPr>
            <p:ph type="dt" sz="half" idx="10"/>
          </p:nvPr>
        </p:nvSpPr>
        <p:spPr/>
        <p:txBody>
          <a:bodyPr/>
          <a:lstStyle/>
          <a:p>
            <a:r>
              <a:rPr lang="en-US" sz="1400" dirty="0">
                <a:latin typeface="Calibri" panose="020F0502020204030204" pitchFamily="34" charset="0"/>
                <a:cs typeface="Calibri" panose="020F0502020204030204" pitchFamily="34" charset="0"/>
              </a:rPr>
              <a:t>12/08/23</a:t>
            </a:r>
          </a:p>
        </p:txBody>
      </p:sp>
      <p:sp>
        <p:nvSpPr>
          <p:cNvPr id="6" name="Slide Number Placeholder 5">
            <a:extLst>
              <a:ext uri="{FF2B5EF4-FFF2-40B4-BE49-F238E27FC236}">
                <a16:creationId xmlns:a16="http://schemas.microsoft.com/office/drawing/2014/main" id="{52043E0B-CB21-BF73-A1AD-195FC6B96129}"/>
              </a:ext>
            </a:extLst>
          </p:cNvPr>
          <p:cNvSpPr>
            <a:spLocks noGrp="1"/>
          </p:cNvSpPr>
          <p:nvPr>
            <p:ph type="sldNum" sz="quarter" idx="12"/>
          </p:nvPr>
        </p:nvSpPr>
        <p:spPr/>
        <p:txBody>
          <a:bodyPr/>
          <a:lstStyle/>
          <a:p>
            <a:fld id="{5874D6C6-B3A5-4F2C-A6BF-E3D57C3A1219}" type="slidenum">
              <a:rPr lang="en-US" smtClean="0"/>
              <a:t>13</a:t>
            </a:fld>
            <a:endParaRPr lang="en-US" dirty="0"/>
          </a:p>
        </p:txBody>
      </p:sp>
      <p:sp>
        <p:nvSpPr>
          <p:cNvPr id="3" name="Footer Placeholder 4">
            <a:extLst>
              <a:ext uri="{FF2B5EF4-FFF2-40B4-BE49-F238E27FC236}">
                <a16:creationId xmlns:a16="http://schemas.microsoft.com/office/drawing/2014/main" id="{B02C13E7-F82D-633E-AF1E-D88A5E41A569}"/>
              </a:ext>
            </a:extLst>
          </p:cNvPr>
          <p:cNvSpPr>
            <a:spLocks noGrp="1"/>
          </p:cNvSpPr>
          <p:nvPr>
            <p:ph type="ftr" sz="quarter" idx="11"/>
          </p:nvPr>
        </p:nvSpPr>
        <p:spPr>
          <a:xfrm>
            <a:off x="4267200" y="6173788"/>
            <a:ext cx="3793067" cy="365125"/>
          </a:xfrm>
        </p:spPr>
        <p:txBody>
          <a:bodyPr/>
          <a:lstStyle/>
          <a:p>
            <a:r>
              <a:rPr lang="en-US" sz="1400" dirty="0"/>
              <a:t>Weekly Project Status Executive Summary </a:t>
            </a:r>
          </a:p>
        </p:txBody>
      </p:sp>
      <p:sp>
        <p:nvSpPr>
          <p:cNvPr id="9" name="TextBox 8">
            <a:extLst>
              <a:ext uri="{FF2B5EF4-FFF2-40B4-BE49-F238E27FC236}">
                <a16:creationId xmlns:a16="http://schemas.microsoft.com/office/drawing/2014/main" id="{3DF82A79-AA57-F8D3-388C-7EAE47B5A404}"/>
              </a:ext>
            </a:extLst>
          </p:cNvPr>
          <p:cNvSpPr txBox="1"/>
          <p:nvPr/>
        </p:nvSpPr>
        <p:spPr>
          <a:xfrm>
            <a:off x="4898797" y="5855389"/>
            <a:ext cx="4828121" cy="276999"/>
          </a:xfrm>
          <a:prstGeom prst="rect">
            <a:avLst/>
          </a:prstGeom>
          <a:noFill/>
        </p:spPr>
        <p:txBody>
          <a:bodyPr wrap="square" rtlCol="0">
            <a:spAutoFit/>
          </a:bodyPr>
          <a:lstStyle/>
          <a:p>
            <a:pPr algn="r"/>
            <a:r>
              <a:rPr lang="en-US" sz="1200" b="1" dirty="0"/>
              <a:t>*Bold/green finish days due to complete within next 90 days</a:t>
            </a:r>
          </a:p>
        </p:txBody>
      </p:sp>
      <p:sp>
        <p:nvSpPr>
          <p:cNvPr id="15" name="Content Placeholder 6">
            <a:extLst>
              <a:ext uri="{FF2B5EF4-FFF2-40B4-BE49-F238E27FC236}">
                <a16:creationId xmlns:a16="http://schemas.microsoft.com/office/drawing/2014/main" id="{3F6E8121-ABB2-DB9F-35A5-504CACB0D69A}"/>
              </a:ext>
            </a:extLst>
          </p:cNvPr>
          <p:cNvSpPr txBox="1">
            <a:spLocks/>
          </p:cNvSpPr>
          <p:nvPr/>
        </p:nvSpPr>
        <p:spPr>
          <a:xfrm>
            <a:off x="4596114" y="495670"/>
            <a:ext cx="3644688" cy="321732"/>
          </a:xfrm>
          <a:prstGeom prst="rect">
            <a:avLst/>
          </a:prstGeom>
        </p:spPr>
        <p:txBody>
          <a:bodyPr vert="horz" lIns="91440" tIns="45720" rIns="91440" bIns="45720" rtlCol="0">
            <a:noAutofit/>
          </a:bodyPr>
          <a:lstStyle>
            <a:lvl1pPr marL="0" indent="0" algn="r" defTabSz="685800" rtl="0" eaLnBrk="1" latinLnBrk="0" hangingPunct="1">
              <a:lnSpc>
                <a:spcPct val="90000"/>
              </a:lnSpc>
              <a:spcBef>
                <a:spcPts val="750"/>
              </a:spcBef>
              <a:buFont typeface="Arial" panose="020B0604020202020204" pitchFamily="34" charset="0"/>
              <a:buNone/>
              <a:defRPr sz="1350" b="0" i="0" kern="1200">
                <a:solidFill>
                  <a:schemeClr val="bg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Project Health</a:t>
            </a:r>
          </a:p>
        </p:txBody>
      </p:sp>
      <p:sp>
        <p:nvSpPr>
          <p:cNvPr id="14" name="TextBox 13">
            <a:extLst>
              <a:ext uri="{FF2B5EF4-FFF2-40B4-BE49-F238E27FC236}">
                <a16:creationId xmlns:a16="http://schemas.microsoft.com/office/drawing/2014/main" id="{B9864915-99D4-6E84-E992-91F0B17F6C3A}"/>
              </a:ext>
            </a:extLst>
          </p:cNvPr>
          <p:cNvSpPr txBox="1"/>
          <p:nvPr/>
        </p:nvSpPr>
        <p:spPr>
          <a:xfrm>
            <a:off x="1798698" y="5751565"/>
            <a:ext cx="3546805" cy="338554"/>
          </a:xfrm>
          <a:prstGeom prst="rect">
            <a:avLst/>
          </a:prstGeom>
          <a:noFill/>
        </p:spPr>
        <p:txBody>
          <a:bodyPr wrap="square" rtlCol="0">
            <a:spAutoFit/>
          </a:bodyPr>
          <a:lstStyle/>
          <a:p>
            <a:r>
              <a:rPr lang="en-US" sz="1600" b="1" dirty="0">
                <a:solidFill>
                  <a:srgbClr val="7030A0"/>
                </a:solidFill>
                <a:hlinkClick r:id="rId3">
                  <a:extLst>
                    <a:ext uri="{A12FA001-AC4F-418D-AE19-62706E023703}">
                      <ahyp:hlinkClr xmlns:ahyp="http://schemas.microsoft.com/office/drawing/2018/hyperlinkcolor" val="tx"/>
                    </a:ext>
                  </a:extLst>
                </a:hlinkClick>
              </a:rPr>
              <a:t>Active Status Report 12-08-23</a:t>
            </a:r>
            <a:endParaRPr lang="en-US" sz="1600" b="1" dirty="0">
              <a:solidFill>
                <a:srgbClr val="7030A0"/>
              </a:solidFill>
            </a:endParaRPr>
          </a:p>
        </p:txBody>
      </p:sp>
      <p:pic>
        <p:nvPicPr>
          <p:cNvPr id="8" name="Picture 7">
            <a:extLst>
              <a:ext uri="{FF2B5EF4-FFF2-40B4-BE49-F238E27FC236}">
                <a16:creationId xmlns:a16="http://schemas.microsoft.com/office/drawing/2014/main" id="{9B2967C5-49B1-474A-013B-D60B840E94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40803" y="380311"/>
            <a:ext cx="1152525" cy="5524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8B62984-79F2-FD8E-FBB3-40091E73410D}"/>
              </a:ext>
            </a:extLst>
          </p:cNvPr>
          <p:cNvPicPr>
            <a:picLocks noChangeAspect="1"/>
          </p:cNvPicPr>
          <p:nvPr/>
        </p:nvPicPr>
        <p:blipFill>
          <a:blip r:embed="rId5"/>
          <a:stretch>
            <a:fillRect/>
          </a:stretch>
        </p:blipFill>
        <p:spPr>
          <a:xfrm>
            <a:off x="1738312" y="1151607"/>
            <a:ext cx="8400780" cy="4418363"/>
          </a:xfrm>
          <a:prstGeom prst="rect">
            <a:avLst/>
          </a:prstGeom>
        </p:spPr>
      </p:pic>
    </p:spTree>
    <p:extLst>
      <p:ext uri="{BB962C8B-B14F-4D97-AF65-F5344CB8AC3E}">
        <p14:creationId xmlns:p14="http://schemas.microsoft.com/office/powerpoint/2010/main" val="2360659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C085B38-7AA4-9307-5D60-A0AD6323BF7A}"/>
              </a:ext>
            </a:extLst>
          </p:cNvPr>
          <p:cNvSpPr>
            <a:spLocks noGrp="1"/>
          </p:cNvSpPr>
          <p:nvPr>
            <p:ph type="dt" sz="half" idx="10"/>
          </p:nvPr>
        </p:nvSpPr>
        <p:spPr/>
        <p:txBody>
          <a:bodyPr/>
          <a:lstStyle/>
          <a:p>
            <a:r>
              <a:rPr lang="en-US" sz="1400" dirty="0">
                <a:latin typeface="Calibri" panose="020F0502020204030204" pitchFamily="34" charset="0"/>
                <a:cs typeface="Calibri" panose="020F0502020204030204" pitchFamily="34" charset="0"/>
              </a:rPr>
              <a:t>12/08/23</a:t>
            </a:r>
          </a:p>
        </p:txBody>
      </p:sp>
      <p:sp>
        <p:nvSpPr>
          <p:cNvPr id="6" name="Slide Number Placeholder 5">
            <a:extLst>
              <a:ext uri="{FF2B5EF4-FFF2-40B4-BE49-F238E27FC236}">
                <a16:creationId xmlns:a16="http://schemas.microsoft.com/office/drawing/2014/main" id="{52043E0B-CB21-BF73-A1AD-195FC6B96129}"/>
              </a:ext>
            </a:extLst>
          </p:cNvPr>
          <p:cNvSpPr>
            <a:spLocks noGrp="1"/>
          </p:cNvSpPr>
          <p:nvPr>
            <p:ph type="sldNum" sz="quarter" idx="12"/>
          </p:nvPr>
        </p:nvSpPr>
        <p:spPr/>
        <p:txBody>
          <a:bodyPr/>
          <a:lstStyle/>
          <a:p>
            <a:fld id="{5874D6C6-B3A5-4F2C-A6BF-E3D57C3A1219}" type="slidenum">
              <a:rPr lang="en-US" smtClean="0"/>
              <a:t>14</a:t>
            </a:fld>
            <a:endParaRPr lang="en-US" dirty="0"/>
          </a:p>
        </p:txBody>
      </p:sp>
      <p:sp>
        <p:nvSpPr>
          <p:cNvPr id="3" name="Footer Placeholder 4">
            <a:extLst>
              <a:ext uri="{FF2B5EF4-FFF2-40B4-BE49-F238E27FC236}">
                <a16:creationId xmlns:a16="http://schemas.microsoft.com/office/drawing/2014/main" id="{B02C13E7-F82D-633E-AF1E-D88A5E41A569}"/>
              </a:ext>
            </a:extLst>
          </p:cNvPr>
          <p:cNvSpPr>
            <a:spLocks noGrp="1"/>
          </p:cNvSpPr>
          <p:nvPr>
            <p:ph type="ftr" sz="quarter" idx="11"/>
          </p:nvPr>
        </p:nvSpPr>
        <p:spPr>
          <a:xfrm>
            <a:off x="4267200" y="6173788"/>
            <a:ext cx="3793067" cy="365125"/>
          </a:xfrm>
        </p:spPr>
        <p:txBody>
          <a:bodyPr/>
          <a:lstStyle/>
          <a:p>
            <a:r>
              <a:rPr lang="en-US" sz="1400" dirty="0"/>
              <a:t>Weekly Project Status Executive Summary </a:t>
            </a:r>
          </a:p>
        </p:txBody>
      </p:sp>
      <p:sp>
        <p:nvSpPr>
          <p:cNvPr id="9" name="TextBox 8">
            <a:extLst>
              <a:ext uri="{FF2B5EF4-FFF2-40B4-BE49-F238E27FC236}">
                <a16:creationId xmlns:a16="http://schemas.microsoft.com/office/drawing/2014/main" id="{3DF82A79-AA57-F8D3-388C-7EAE47B5A404}"/>
              </a:ext>
            </a:extLst>
          </p:cNvPr>
          <p:cNvSpPr txBox="1"/>
          <p:nvPr/>
        </p:nvSpPr>
        <p:spPr>
          <a:xfrm>
            <a:off x="4898797" y="5855389"/>
            <a:ext cx="4828121" cy="276999"/>
          </a:xfrm>
          <a:prstGeom prst="rect">
            <a:avLst/>
          </a:prstGeom>
          <a:noFill/>
        </p:spPr>
        <p:txBody>
          <a:bodyPr wrap="square" rtlCol="0">
            <a:spAutoFit/>
          </a:bodyPr>
          <a:lstStyle/>
          <a:p>
            <a:pPr algn="r"/>
            <a:r>
              <a:rPr lang="en-US" sz="1200" b="1" dirty="0"/>
              <a:t>*Bold/green finish days due to complete within next 90 days</a:t>
            </a:r>
          </a:p>
        </p:txBody>
      </p:sp>
      <p:sp>
        <p:nvSpPr>
          <p:cNvPr id="5" name="TextBox 4">
            <a:extLst>
              <a:ext uri="{FF2B5EF4-FFF2-40B4-BE49-F238E27FC236}">
                <a16:creationId xmlns:a16="http://schemas.microsoft.com/office/drawing/2014/main" id="{E570B656-2785-22CD-585C-AD7B3872EDBB}"/>
              </a:ext>
            </a:extLst>
          </p:cNvPr>
          <p:cNvSpPr txBox="1"/>
          <p:nvPr/>
        </p:nvSpPr>
        <p:spPr>
          <a:xfrm>
            <a:off x="1798698" y="5751565"/>
            <a:ext cx="3546805" cy="338554"/>
          </a:xfrm>
          <a:prstGeom prst="rect">
            <a:avLst/>
          </a:prstGeom>
          <a:noFill/>
        </p:spPr>
        <p:txBody>
          <a:bodyPr wrap="square" rtlCol="0">
            <a:spAutoFit/>
          </a:bodyPr>
          <a:lstStyle/>
          <a:p>
            <a:r>
              <a:rPr lang="en-US" sz="1600" b="1" dirty="0">
                <a:solidFill>
                  <a:srgbClr val="7030A0"/>
                </a:solidFill>
                <a:hlinkClick r:id="rId3">
                  <a:extLst>
                    <a:ext uri="{A12FA001-AC4F-418D-AE19-62706E023703}">
                      <ahyp:hlinkClr xmlns:ahyp="http://schemas.microsoft.com/office/drawing/2018/hyperlinkcolor" val="tx"/>
                    </a:ext>
                  </a:extLst>
                </a:hlinkClick>
              </a:rPr>
              <a:t>Active Status Report 12-08-23</a:t>
            </a:r>
            <a:endParaRPr lang="en-US" sz="1600" b="1" dirty="0">
              <a:solidFill>
                <a:srgbClr val="7030A0"/>
              </a:solidFill>
            </a:endParaRPr>
          </a:p>
        </p:txBody>
      </p:sp>
      <p:sp>
        <p:nvSpPr>
          <p:cNvPr id="15" name="Content Placeholder 6">
            <a:extLst>
              <a:ext uri="{FF2B5EF4-FFF2-40B4-BE49-F238E27FC236}">
                <a16:creationId xmlns:a16="http://schemas.microsoft.com/office/drawing/2014/main" id="{3F6E8121-ABB2-DB9F-35A5-504CACB0D69A}"/>
              </a:ext>
            </a:extLst>
          </p:cNvPr>
          <p:cNvSpPr txBox="1">
            <a:spLocks/>
          </p:cNvSpPr>
          <p:nvPr/>
        </p:nvSpPr>
        <p:spPr>
          <a:xfrm>
            <a:off x="4596114" y="495670"/>
            <a:ext cx="3644688" cy="321732"/>
          </a:xfrm>
          <a:prstGeom prst="rect">
            <a:avLst/>
          </a:prstGeom>
        </p:spPr>
        <p:txBody>
          <a:bodyPr vert="horz" lIns="91440" tIns="45720" rIns="91440" bIns="45720" rtlCol="0">
            <a:noAutofit/>
          </a:bodyPr>
          <a:lstStyle>
            <a:lvl1pPr marL="0" indent="0" algn="r" defTabSz="685800" rtl="0" eaLnBrk="1" latinLnBrk="0" hangingPunct="1">
              <a:lnSpc>
                <a:spcPct val="90000"/>
              </a:lnSpc>
              <a:spcBef>
                <a:spcPts val="750"/>
              </a:spcBef>
              <a:buFont typeface="Arial" panose="020B0604020202020204" pitchFamily="34" charset="0"/>
              <a:buNone/>
              <a:defRPr sz="1350" b="0" i="0" kern="1200">
                <a:solidFill>
                  <a:schemeClr val="bg1"/>
                </a:solidFill>
                <a:latin typeface="Helvetica" pitchFamily="2"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Project Health</a:t>
            </a:r>
          </a:p>
        </p:txBody>
      </p:sp>
      <p:pic>
        <p:nvPicPr>
          <p:cNvPr id="7" name="Picture 6">
            <a:extLst>
              <a:ext uri="{FF2B5EF4-FFF2-40B4-BE49-F238E27FC236}">
                <a16:creationId xmlns:a16="http://schemas.microsoft.com/office/drawing/2014/main" id="{70243DDD-87B1-C3B7-5AEA-299073E4BE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40803" y="380311"/>
            <a:ext cx="1152525" cy="55245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A670EFF8-799C-9CA3-2266-01F13A574139}"/>
              </a:ext>
            </a:extLst>
          </p:cNvPr>
          <p:cNvPicPr>
            <a:picLocks noChangeAspect="1"/>
          </p:cNvPicPr>
          <p:nvPr/>
        </p:nvPicPr>
        <p:blipFill>
          <a:blip r:embed="rId5"/>
          <a:stretch>
            <a:fillRect/>
          </a:stretch>
        </p:blipFill>
        <p:spPr>
          <a:xfrm>
            <a:off x="1746941" y="1148301"/>
            <a:ext cx="8400780" cy="4359451"/>
          </a:xfrm>
          <a:prstGeom prst="rect">
            <a:avLst/>
          </a:prstGeom>
        </p:spPr>
      </p:pic>
    </p:spTree>
    <p:extLst>
      <p:ext uri="{BB962C8B-B14F-4D97-AF65-F5344CB8AC3E}">
        <p14:creationId xmlns:p14="http://schemas.microsoft.com/office/powerpoint/2010/main" val="1331178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D4606E6-C726-1F0C-D8FF-F5AA3517172B}"/>
              </a:ext>
            </a:extLst>
          </p:cNvPr>
          <p:cNvSpPr>
            <a:spLocks noGrp="1"/>
          </p:cNvSpPr>
          <p:nvPr>
            <p:ph type="dt" sz="half" idx="10"/>
          </p:nvPr>
        </p:nvSpPr>
        <p:spPr/>
        <p:txBody>
          <a:bodyPr/>
          <a:lstStyle/>
          <a:p>
            <a:r>
              <a:rPr lang="en-US" sz="1400" dirty="0"/>
              <a:t>12/08/23</a:t>
            </a:r>
          </a:p>
        </p:txBody>
      </p:sp>
      <p:sp>
        <p:nvSpPr>
          <p:cNvPr id="5" name="Footer Placeholder 4">
            <a:extLst>
              <a:ext uri="{FF2B5EF4-FFF2-40B4-BE49-F238E27FC236}">
                <a16:creationId xmlns:a16="http://schemas.microsoft.com/office/drawing/2014/main" id="{9970550F-803D-C200-3AC0-D8949D7CF8E2}"/>
              </a:ext>
            </a:extLst>
          </p:cNvPr>
          <p:cNvSpPr>
            <a:spLocks noGrp="1"/>
          </p:cNvSpPr>
          <p:nvPr>
            <p:ph type="ftr" sz="quarter" idx="11"/>
          </p:nvPr>
        </p:nvSpPr>
        <p:spPr>
          <a:xfrm>
            <a:off x="4267200" y="6173788"/>
            <a:ext cx="3793067" cy="365125"/>
          </a:xfrm>
        </p:spPr>
        <p:txBody>
          <a:bodyPr/>
          <a:lstStyle/>
          <a:p>
            <a:r>
              <a:rPr lang="en-US" sz="1400" dirty="0"/>
              <a:t>Weekly Project Status Executive Summary </a:t>
            </a:r>
          </a:p>
        </p:txBody>
      </p:sp>
      <p:sp>
        <p:nvSpPr>
          <p:cNvPr id="6" name="Slide Number Placeholder 5">
            <a:extLst>
              <a:ext uri="{FF2B5EF4-FFF2-40B4-BE49-F238E27FC236}">
                <a16:creationId xmlns:a16="http://schemas.microsoft.com/office/drawing/2014/main" id="{D62F7BF8-BB43-AA1D-72F5-2810F7449A0A}"/>
              </a:ext>
            </a:extLst>
          </p:cNvPr>
          <p:cNvSpPr>
            <a:spLocks noGrp="1"/>
          </p:cNvSpPr>
          <p:nvPr>
            <p:ph type="sldNum" sz="quarter" idx="12"/>
          </p:nvPr>
        </p:nvSpPr>
        <p:spPr/>
        <p:txBody>
          <a:bodyPr/>
          <a:lstStyle/>
          <a:p>
            <a:fld id="{5874D6C6-B3A5-4F2C-A6BF-E3D57C3A1219}" type="slidenum">
              <a:rPr lang="en-US" smtClean="0"/>
              <a:t>15</a:t>
            </a:fld>
            <a:endParaRPr lang="en-US" dirty="0"/>
          </a:p>
        </p:txBody>
      </p:sp>
      <p:sp>
        <p:nvSpPr>
          <p:cNvPr id="7" name="Content Placeholder 6">
            <a:extLst>
              <a:ext uri="{FF2B5EF4-FFF2-40B4-BE49-F238E27FC236}">
                <a16:creationId xmlns:a16="http://schemas.microsoft.com/office/drawing/2014/main" id="{3B3B355B-21F9-F78A-E48A-4C1DD22C7257}"/>
              </a:ext>
            </a:extLst>
          </p:cNvPr>
          <p:cNvSpPr>
            <a:spLocks noGrp="1"/>
          </p:cNvSpPr>
          <p:nvPr>
            <p:ph sz="quarter" idx="13"/>
          </p:nvPr>
        </p:nvSpPr>
        <p:spPr/>
        <p:txBody>
          <a:bodyPr/>
          <a:lstStyle/>
          <a:p>
            <a:r>
              <a:rPr lang="en-US" dirty="0"/>
              <a:t>90 Days to Implementation</a:t>
            </a:r>
          </a:p>
        </p:txBody>
      </p:sp>
      <p:sp>
        <p:nvSpPr>
          <p:cNvPr id="8" name="Content Placeholder 3">
            <a:extLst>
              <a:ext uri="{FF2B5EF4-FFF2-40B4-BE49-F238E27FC236}">
                <a16:creationId xmlns:a16="http://schemas.microsoft.com/office/drawing/2014/main" id="{5D0EB876-5B86-C107-2584-3190EF97B08A}"/>
              </a:ext>
            </a:extLst>
          </p:cNvPr>
          <p:cNvSpPr txBox="1">
            <a:spLocks/>
          </p:cNvSpPr>
          <p:nvPr/>
        </p:nvSpPr>
        <p:spPr>
          <a:xfrm>
            <a:off x="2103413" y="1066490"/>
            <a:ext cx="7450667" cy="4950718"/>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1400" b="1" i="1" u="sng" dirty="0">
                <a:solidFill>
                  <a:srgbClr val="1F497D"/>
                </a:solidFill>
                <a:latin typeface="Calibri"/>
                <a:cs typeface="Calibri"/>
              </a:rPr>
              <a:t>All projects implementing prior to </a:t>
            </a:r>
            <a:r>
              <a:rPr lang="en-US" sz="1400" b="1" i="1" u="sng" dirty="0">
                <a:solidFill>
                  <a:srgbClr val="76A242"/>
                </a:solidFill>
                <a:latin typeface="Calibri"/>
                <a:cs typeface="Calibri"/>
              </a:rPr>
              <a:t>February 27</a:t>
            </a:r>
            <a:r>
              <a:rPr lang="en-US" sz="1400" b="1" u="sng" dirty="0">
                <a:solidFill>
                  <a:srgbClr val="76A242"/>
                </a:solidFill>
                <a:latin typeface="Calibri"/>
                <a:cs typeface="Calibri"/>
              </a:rPr>
              <a:t>, 2024</a:t>
            </a:r>
          </a:p>
          <a:p>
            <a:pPr marL="0" indent="0">
              <a:buNone/>
              <a:defRPr/>
            </a:pPr>
            <a:endParaRPr lang="en-US" sz="1400" b="1" u="sng" dirty="0">
              <a:solidFill>
                <a:srgbClr val="76A242"/>
              </a:solidFill>
              <a:latin typeface="Calibri"/>
              <a:cs typeface="Calibri"/>
            </a:endParaRPr>
          </a:p>
          <a:p>
            <a:pPr marL="400050" lvl="2" indent="0">
              <a:buNone/>
              <a:defRPr/>
            </a:pPr>
            <a:endParaRPr lang="en-US" sz="600" b="1" i="1" u="sng" dirty="0">
              <a:solidFill>
                <a:srgbClr val="1F497D"/>
              </a:solidFill>
              <a:latin typeface="Calibri"/>
              <a:cs typeface="Calibri"/>
            </a:endParaRPr>
          </a:p>
          <a:p>
            <a:pPr marL="0" lvl="1" indent="0">
              <a:buNone/>
              <a:defRPr/>
            </a:pPr>
            <a:r>
              <a:rPr lang="en-US" sz="1600" b="1" i="1" u="sng" dirty="0">
                <a:solidFill>
                  <a:srgbClr val="1F497D"/>
                </a:solidFill>
                <a:latin typeface="Calibri"/>
                <a:cs typeface="Calibri"/>
              </a:rPr>
              <a:t>Three projects green, to complete on time by 12/29/23</a:t>
            </a:r>
            <a:endParaRPr lang="en-US" sz="1600" dirty="0">
              <a:solidFill>
                <a:sysClr val="windowText" lastClr="000000"/>
              </a:solidFill>
              <a:latin typeface="Calibri"/>
            </a:endParaRPr>
          </a:p>
          <a:p>
            <a:pPr marL="342900" lvl="1" indent="-342900">
              <a:buFont typeface="Wingdings" panose="05000000000000000000" pitchFamily="2" charset="2"/>
              <a:buChar char="§"/>
              <a:defRPr/>
            </a:pPr>
            <a:r>
              <a:rPr lang="en-US" sz="1400" b="1" u="sng" dirty="0">
                <a:solidFill>
                  <a:srgbClr val="76A242"/>
                </a:solidFill>
                <a:latin typeface="Calibri"/>
                <a:cs typeface="Calibri"/>
              </a:rPr>
              <a:t>EHR Enterprise Dragon Medical One</a:t>
            </a:r>
            <a:r>
              <a:rPr lang="en-US" sz="1400" dirty="0">
                <a:solidFill>
                  <a:sysClr val="windowText" lastClr="000000"/>
                </a:solidFill>
                <a:latin typeface="Calibri"/>
                <a:cs typeface="Calibri"/>
              </a:rPr>
              <a:t>  </a:t>
            </a:r>
            <a:endParaRPr lang="en-US" sz="1400" dirty="0">
              <a:solidFill>
                <a:sysClr val="windowText" lastClr="000000"/>
              </a:solidFill>
              <a:latin typeface="Calibri"/>
            </a:endParaRPr>
          </a:p>
          <a:p>
            <a:pPr marL="685800" lvl="2" indent="-285750">
              <a:buFont typeface="Wingdings" panose="05000000000000000000" pitchFamily="2" charset="2"/>
              <a:buChar char="§"/>
              <a:defRPr/>
            </a:pPr>
            <a:r>
              <a:rPr lang="en-US" sz="1400" dirty="0">
                <a:solidFill>
                  <a:sysClr val="windowText" lastClr="000000"/>
                </a:solidFill>
                <a:latin typeface="Calibri"/>
              </a:rPr>
              <a:t>Go-Live scheduled 12/7/23</a:t>
            </a:r>
            <a:endParaRPr lang="en-US" sz="900" b="1" u="sng" dirty="0">
              <a:solidFill>
                <a:srgbClr val="76A242"/>
              </a:solidFill>
              <a:latin typeface="Calibri"/>
              <a:cs typeface="Calibri"/>
            </a:endParaRPr>
          </a:p>
          <a:p>
            <a:pPr marL="342900" lvl="1" indent="-342900">
              <a:buFont typeface="Wingdings" panose="05000000000000000000" pitchFamily="2" charset="2"/>
              <a:buChar char="§"/>
              <a:defRPr/>
            </a:pPr>
            <a:r>
              <a:rPr lang="en-US" sz="1400" b="1" u="sng" dirty="0">
                <a:solidFill>
                  <a:srgbClr val="76A242"/>
                </a:solidFill>
                <a:latin typeface="Calibri"/>
                <a:cs typeface="Calibri"/>
              </a:rPr>
              <a:t>Application Reduction Initiative</a:t>
            </a:r>
            <a:r>
              <a:rPr lang="en-US" sz="1400" dirty="0">
                <a:solidFill>
                  <a:sysClr val="windowText" lastClr="000000"/>
                </a:solidFill>
                <a:latin typeface="Calibri"/>
                <a:cs typeface="Calibri"/>
              </a:rPr>
              <a:t>          </a:t>
            </a:r>
            <a:endParaRPr lang="en-US" sz="1000" dirty="0">
              <a:solidFill>
                <a:sysClr val="windowText" lastClr="000000"/>
              </a:solidFill>
              <a:latin typeface="Calibri"/>
            </a:endParaRPr>
          </a:p>
          <a:p>
            <a:pPr lvl="0">
              <a:buFont typeface="Wingdings" panose="05000000000000000000" pitchFamily="2" charset="2"/>
              <a:buChar char="§"/>
              <a:defRPr/>
            </a:pPr>
            <a:r>
              <a:rPr lang="en-US" sz="1400" b="1" u="sng" dirty="0">
                <a:solidFill>
                  <a:srgbClr val="76A242"/>
                </a:solidFill>
                <a:latin typeface="Calibri"/>
                <a:cs typeface="Calibri"/>
              </a:rPr>
              <a:t>Grant Management Phase II</a:t>
            </a:r>
            <a:r>
              <a:rPr lang="en-US" sz="1400" dirty="0">
                <a:solidFill>
                  <a:sysClr val="windowText" lastClr="000000"/>
                </a:solidFill>
                <a:latin typeface="Calibri"/>
              </a:rPr>
              <a:t>               </a:t>
            </a:r>
          </a:p>
          <a:p>
            <a:pPr marL="400050" lvl="2" indent="0">
              <a:buNone/>
              <a:defRPr/>
            </a:pPr>
            <a:endParaRPr lang="en-US" sz="2800" dirty="0">
              <a:solidFill>
                <a:sysClr val="windowText" lastClr="000000"/>
              </a:solidFill>
              <a:latin typeface="Calibri"/>
            </a:endParaRPr>
          </a:p>
          <a:p>
            <a:pPr marL="0" lvl="1" indent="0">
              <a:buNone/>
              <a:defRPr/>
            </a:pPr>
            <a:r>
              <a:rPr lang="en-US" sz="1600" b="1" i="1" u="sng" dirty="0">
                <a:solidFill>
                  <a:srgbClr val="1F497D"/>
                </a:solidFill>
                <a:latin typeface="Calibri"/>
                <a:cs typeface="Calibri"/>
              </a:rPr>
              <a:t>One project at risk (details on slide 6)</a:t>
            </a:r>
          </a:p>
          <a:p>
            <a:pPr marL="0" lvl="1" indent="0">
              <a:buNone/>
              <a:defRPr/>
            </a:pPr>
            <a:endParaRPr lang="en-US" sz="1200" b="1" i="1" u="sng" dirty="0">
              <a:solidFill>
                <a:srgbClr val="1F497D"/>
              </a:solidFill>
              <a:latin typeface="Calibri"/>
              <a:cs typeface="Calibri"/>
            </a:endParaRPr>
          </a:p>
          <a:p>
            <a:pPr marL="742950" lvl="2" indent="-342900">
              <a:buFont typeface="Wingdings" panose="05000000000000000000" pitchFamily="2" charset="2"/>
              <a:buChar char="Ø"/>
              <a:defRPr/>
            </a:pPr>
            <a:endParaRPr lang="en-US" sz="500" b="1" u="sng" dirty="0">
              <a:solidFill>
                <a:srgbClr val="76A242"/>
              </a:solidFill>
              <a:latin typeface="Calibri"/>
              <a:cs typeface="Calibri"/>
            </a:endParaRPr>
          </a:p>
          <a:p>
            <a:pPr marL="400050" lvl="2" indent="0">
              <a:buNone/>
              <a:defRPr/>
            </a:pPr>
            <a:r>
              <a:rPr lang="en-US" sz="1400" b="1" u="sng" dirty="0">
                <a:solidFill>
                  <a:srgbClr val="76A242"/>
                </a:solidFill>
                <a:latin typeface="Calibri"/>
                <a:cs typeface="Calibri"/>
              </a:rPr>
              <a:t>Glucose Monitoring  </a:t>
            </a:r>
            <a:r>
              <a:rPr lang="en-US" sz="1400" b="1" dirty="0">
                <a:solidFill>
                  <a:schemeClr val="bg2">
                    <a:lumMod val="10000"/>
                  </a:schemeClr>
                </a:solidFill>
                <a:latin typeface="Calibri"/>
                <a:cs typeface="Calibri"/>
              </a:rPr>
              <a:t>Go-Live postponed, on hold</a:t>
            </a:r>
          </a:p>
          <a:p>
            <a:pPr marL="400050" lvl="2" indent="0">
              <a:buNone/>
              <a:defRPr/>
            </a:pPr>
            <a:endParaRPr lang="en-US" sz="1800" b="1" dirty="0">
              <a:solidFill>
                <a:schemeClr val="bg2">
                  <a:lumMod val="10000"/>
                </a:schemeClr>
              </a:solidFill>
              <a:latin typeface="Calibri"/>
              <a:cs typeface="Calibri"/>
            </a:endParaRPr>
          </a:p>
          <a:p>
            <a:pPr marL="0" indent="0">
              <a:buNone/>
              <a:defRPr/>
            </a:pPr>
            <a:endParaRPr lang="en-US" sz="1000" b="1" u="sng" dirty="0">
              <a:solidFill>
                <a:srgbClr val="76A242"/>
              </a:solidFill>
              <a:latin typeface="Calibri"/>
              <a:cs typeface="Calibri"/>
            </a:endParaRPr>
          </a:p>
          <a:p>
            <a:pPr lvl="1">
              <a:buFont typeface="Wingdings" panose="05000000000000000000" pitchFamily="2" charset="2"/>
              <a:buChar char="q"/>
              <a:defRPr/>
            </a:pPr>
            <a:endParaRPr lang="en-US" sz="1400" dirty="0">
              <a:solidFill>
                <a:sysClr val="windowText" lastClr="000000"/>
              </a:solidFill>
              <a:latin typeface="Calibri"/>
              <a:ea typeface="Calibri"/>
              <a:cs typeface="Calibri"/>
            </a:endParaRPr>
          </a:p>
          <a:p>
            <a:pPr lvl="1">
              <a:defRPr/>
            </a:pPr>
            <a:endParaRPr lang="en-US" sz="1400" dirty="0">
              <a:solidFill>
                <a:sysClr val="windowText" lastClr="000000"/>
              </a:solidFill>
              <a:latin typeface="Calibri"/>
              <a:cs typeface="Calibri"/>
            </a:endParaRPr>
          </a:p>
          <a:p>
            <a:pPr marL="685800" lvl="2" indent="-285750">
              <a:buFont typeface="Wingdings" panose="05000000000000000000" pitchFamily="2" charset="2"/>
              <a:buChar char="q"/>
              <a:defRPr/>
            </a:pPr>
            <a:endParaRPr lang="en-US" sz="1400" dirty="0">
              <a:solidFill>
                <a:sysClr val="windowText" lastClr="000000"/>
              </a:solidFill>
              <a:latin typeface="Calibri"/>
            </a:endParaRPr>
          </a:p>
          <a:p>
            <a:pPr marL="342900" lvl="1" indent="-342900">
              <a:buFont typeface="Wingdings" panose="05000000000000000000" pitchFamily="2" charset="2"/>
              <a:buChar char="Ø"/>
              <a:defRPr/>
            </a:pPr>
            <a:endParaRPr lang="en-US" sz="1400" dirty="0">
              <a:solidFill>
                <a:sysClr val="windowText" lastClr="000000"/>
              </a:solidFill>
              <a:latin typeface="Calibri"/>
              <a:cs typeface="Calibri"/>
            </a:endParaRPr>
          </a:p>
        </p:txBody>
      </p:sp>
      <p:sp>
        <p:nvSpPr>
          <p:cNvPr id="3" name="TextBox 2">
            <a:extLst>
              <a:ext uri="{FF2B5EF4-FFF2-40B4-BE49-F238E27FC236}">
                <a16:creationId xmlns:a16="http://schemas.microsoft.com/office/drawing/2014/main" id="{790C1A4B-6DE9-6CF3-CCF6-09CEA9958C7D}"/>
              </a:ext>
            </a:extLst>
          </p:cNvPr>
          <p:cNvSpPr txBox="1"/>
          <p:nvPr/>
        </p:nvSpPr>
        <p:spPr>
          <a:xfrm>
            <a:off x="7711965" y="1712081"/>
            <a:ext cx="2566787" cy="1569660"/>
          </a:xfrm>
          <a:prstGeom prst="rect">
            <a:avLst/>
          </a:prstGeom>
          <a:noFill/>
        </p:spPr>
        <p:txBody>
          <a:bodyPr wrap="square" rtlCol="0">
            <a:spAutoFit/>
          </a:bodyPr>
          <a:lstStyle/>
          <a:p>
            <a:r>
              <a:rPr lang="en-US" sz="2400" b="1" dirty="0"/>
              <a:t>4 projects within 90-day implementation window</a:t>
            </a:r>
          </a:p>
        </p:txBody>
      </p:sp>
      <p:pic>
        <p:nvPicPr>
          <p:cNvPr id="9" name="Picture 8">
            <a:extLst>
              <a:ext uri="{FF2B5EF4-FFF2-40B4-BE49-F238E27FC236}">
                <a16:creationId xmlns:a16="http://schemas.microsoft.com/office/drawing/2014/main" id="{DADEDF49-FFA2-E200-6B26-0849C1E02457}"/>
              </a:ext>
            </a:extLst>
          </p:cNvPr>
          <p:cNvPicPr>
            <a:picLocks noChangeAspect="1"/>
          </p:cNvPicPr>
          <p:nvPr/>
        </p:nvPicPr>
        <p:blipFill>
          <a:blip r:embed="rId2"/>
          <a:stretch>
            <a:fillRect/>
          </a:stretch>
        </p:blipFill>
        <p:spPr>
          <a:xfrm>
            <a:off x="1907336" y="4181028"/>
            <a:ext cx="523920" cy="217570"/>
          </a:xfrm>
          <a:prstGeom prst="rect">
            <a:avLst/>
          </a:prstGeom>
        </p:spPr>
      </p:pic>
      <p:pic>
        <p:nvPicPr>
          <p:cNvPr id="11" name="Picture 10">
            <a:extLst>
              <a:ext uri="{FF2B5EF4-FFF2-40B4-BE49-F238E27FC236}">
                <a16:creationId xmlns:a16="http://schemas.microsoft.com/office/drawing/2014/main" id="{A7C8E30E-1EB7-C49E-0825-2BC8326A219C}"/>
              </a:ext>
            </a:extLst>
          </p:cNvPr>
          <p:cNvPicPr>
            <a:picLocks noChangeAspect="1"/>
          </p:cNvPicPr>
          <p:nvPr/>
        </p:nvPicPr>
        <p:blipFill>
          <a:blip r:embed="rId3"/>
          <a:stretch>
            <a:fillRect/>
          </a:stretch>
        </p:blipFill>
        <p:spPr>
          <a:xfrm>
            <a:off x="4910642" y="2242868"/>
            <a:ext cx="316248" cy="274479"/>
          </a:xfrm>
          <a:prstGeom prst="rect">
            <a:avLst/>
          </a:prstGeom>
        </p:spPr>
      </p:pic>
      <p:sp>
        <p:nvSpPr>
          <p:cNvPr id="12" name="TextBox 11">
            <a:extLst>
              <a:ext uri="{FF2B5EF4-FFF2-40B4-BE49-F238E27FC236}">
                <a16:creationId xmlns:a16="http://schemas.microsoft.com/office/drawing/2014/main" id="{2BB3219E-7CAF-D16D-2088-A0DD954ECD92}"/>
              </a:ext>
            </a:extLst>
          </p:cNvPr>
          <p:cNvSpPr txBox="1"/>
          <p:nvPr/>
        </p:nvSpPr>
        <p:spPr>
          <a:xfrm>
            <a:off x="5181277" y="2178792"/>
            <a:ext cx="1621766" cy="338554"/>
          </a:xfrm>
          <a:prstGeom prst="rect">
            <a:avLst/>
          </a:prstGeom>
          <a:noFill/>
        </p:spPr>
        <p:txBody>
          <a:bodyPr wrap="square" rtlCol="0">
            <a:spAutoFit/>
          </a:bodyPr>
          <a:lstStyle/>
          <a:p>
            <a:r>
              <a:rPr lang="en-US" sz="1600" dirty="0"/>
              <a:t>In Production</a:t>
            </a:r>
          </a:p>
        </p:txBody>
      </p:sp>
    </p:spTree>
    <p:extLst>
      <p:ext uri="{BB962C8B-B14F-4D97-AF65-F5344CB8AC3E}">
        <p14:creationId xmlns:p14="http://schemas.microsoft.com/office/powerpoint/2010/main" val="2278791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D4606E6-C726-1F0C-D8FF-F5AA3517172B}"/>
              </a:ext>
            </a:extLst>
          </p:cNvPr>
          <p:cNvSpPr>
            <a:spLocks noGrp="1"/>
          </p:cNvSpPr>
          <p:nvPr>
            <p:ph type="dt" sz="half" idx="10"/>
          </p:nvPr>
        </p:nvSpPr>
        <p:spPr/>
        <p:txBody>
          <a:bodyPr/>
          <a:lstStyle/>
          <a:p>
            <a:r>
              <a:rPr lang="en-US" sz="1400" dirty="0"/>
              <a:t>12/08/23</a:t>
            </a:r>
          </a:p>
        </p:txBody>
      </p:sp>
      <p:sp>
        <p:nvSpPr>
          <p:cNvPr id="5" name="Footer Placeholder 4">
            <a:extLst>
              <a:ext uri="{FF2B5EF4-FFF2-40B4-BE49-F238E27FC236}">
                <a16:creationId xmlns:a16="http://schemas.microsoft.com/office/drawing/2014/main" id="{9970550F-803D-C200-3AC0-D8949D7CF8E2}"/>
              </a:ext>
            </a:extLst>
          </p:cNvPr>
          <p:cNvSpPr>
            <a:spLocks noGrp="1"/>
          </p:cNvSpPr>
          <p:nvPr>
            <p:ph type="ftr" sz="quarter" idx="11"/>
          </p:nvPr>
        </p:nvSpPr>
        <p:spPr>
          <a:xfrm>
            <a:off x="4267200" y="6173788"/>
            <a:ext cx="3793067" cy="365125"/>
          </a:xfrm>
        </p:spPr>
        <p:txBody>
          <a:bodyPr/>
          <a:lstStyle/>
          <a:p>
            <a:r>
              <a:rPr lang="en-US" sz="1400" dirty="0"/>
              <a:t>Weekly Project Status Executive Summary </a:t>
            </a:r>
          </a:p>
        </p:txBody>
      </p:sp>
      <p:sp>
        <p:nvSpPr>
          <p:cNvPr id="6" name="Slide Number Placeholder 5">
            <a:extLst>
              <a:ext uri="{FF2B5EF4-FFF2-40B4-BE49-F238E27FC236}">
                <a16:creationId xmlns:a16="http://schemas.microsoft.com/office/drawing/2014/main" id="{D62F7BF8-BB43-AA1D-72F5-2810F7449A0A}"/>
              </a:ext>
            </a:extLst>
          </p:cNvPr>
          <p:cNvSpPr>
            <a:spLocks noGrp="1"/>
          </p:cNvSpPr>
          <p:nvPr>
            <p:ph type="sldNum" sz="quarter" idx="12"/>
          </p:nvPr>
        </p:nvSpPr>
        <p:spPr/>
        <p:txBody>
          <a:bodyPr/>
          <a:lstStyle/>
          <a:p>
            <a:fld id="{5874D6C6-B3A5-4F2C-A6BF-E3D57C3A1219}" type="slidenum">
              <a:rPr lang="en-US" smtClean="0"/>
              <a:t>16</a:t>
            </a:fld>
            <a:endParaRPr lang="en-US" dirty="0"/>
          </a:p>
        </p:txBody>
      </p:sp>
      <p:sp>
        <p:nvSpPr>
          <p:cNvPr id="7" name="Content Placeholder 6">
            <a:extLst>
              <a:ext uri="{FF2B5EF4-FFF2-40B4-BE49-F238E27FC236}">
                <a16:creationId xmlns:a16="http://schemas.microsoft.com/office/drawing/2014/main" id="{3B3B355B-21F9-F78A-E48A-4C1DD22C7257}"/>
              </a:ext>
            </a:extLst>
          </p:cNvPr>
          <p:cNvSpPr>
            <a:spLocks noGrp="1"/>
          </p:cNvSpPr>
          <p:nvPr>
            <p:ph sz="quarter" idx="13"/>
          </p:nvPr>
        </p:nvSpPr>
        <p:spPr>
          <a:xfrm>
            <a:off x="3971458" y="360884"/>
            <a:ext cx="5435204" cy="321732"/>
          </a:xfrm>
        </p:spPr>
        <p:txBody>
          <a:bodyPr/>
          <a:lstStyle/>
          <a:p>
            <a:r>
              <a:rPr lang="en-US" dirty="0"/>
              <a:t>Project NOT Green</a:t>
            </a:r>
          </a:p>
        </p:txBody>
      </p:sp>
      <p:sp>
        <p:nvSpPr>
          <p:cNvPr id="8" name="Content Placeholder 3">
            <a:extLst>
              <a:ext uri="{FF2B5EF4-FFF2-40B4-BE49-F238E27FC236}">
                <a16:creationId xmlns:a16="http://schemas.microsoft.com/office/drawing/2014/main" id="{5D0EB876-5B86-C107-2584-3190EF97B08A}"/>
              </a:ext>
            </a:extLst>
          </p:cNvPr>
          <p:cNvSpPr txBox="1">
            <a:spLocks/>
          </p:cNvSpPr>
          <p:nvPr/>
        </p:nvSpPr>
        <p:spPr>
          <a:xfrm>
            <a:off x="1813607" y="1094202"/>
            <a:ext cx="8719497" cy="5386818"/>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1600" b="1" dirty="0">
                <a:solidFill>
                  <a:sysClr val="windowText" lastClr="000000"/>
                </a:solidFill>
                <a:latin typeface="Calibri"/>
              </a:rPr>
              <a:t>VCC </a:t>
            </a:r>
          </a:p>
          <a:p>
            <a:pPr lvl="1">
              <a:buFont typeface="Wingdings" panose="05000000000000000000" pitchFamily="2" charset="2"/>
              <a:buChar char="q"/>
              <a:defRPr/>
            </a:pPr>
            <a:r>
              <a:rPr lang="en-US" sz="1500" dirty="0">
                <a:solidFill>
                  <a:sysClr val="windowText" lastClr="000000"/>
                </a:solidFill>
                <a:latin typeface="Calibri"/>
              </a:rPr>
              <a:t>Mobile Dispatch training is underway, preparing for Go-Live mid December</a:t>
            </a:r>
          </a:p>
          <a:p>
            <a:pPr lvl="1">
              <a:buFont typeface="Wingdings" panose="05000000000000000000" pitchFamily="2" charset="2"/>
              <a:buChar char="q"/>
              <a:defRPr/>
            </a:pPr>
            <a:r>
              <a:rPr lang="en-US" sz="1500" b="1" dirty="0">
                <a:solidFill>
                  <a:sysClr val="windowText" lastClr="000000"/>
                </a:solidFill>
                <a:latin typeface="Calibri"/>
              </a:rPr>
              <a:t>Path to Green</a:t>
            </a:r>
            <a:r>
              <a:rPr lang="en-US" sz="1500" dirty="0">
                <a:solidFill>
                  <a:sysClr val="windowText" lastClr="000000"/>
                </a:solidFill>
                <a:latin typeface="Calibri"/>
              </a:rPr>
              <a:t>:  Obtaining approval for a change request through VITA</a:t>
            </a:r>
          </a:p>
          <a:p>
            <a:pPr lvl="2">
              <a:buFont typeface="Wingdings" panose="05000000000000000000" pitchFamily="2" charset="2"/>
              <a:buChar char="q"/>
              <a:defRPr/>
            </a:pPr>
            <a:r>
              <a:rPr lang="en-US" sz="1500" dirty="0">
                <a:solidFill>
                  <a:sysClr val="windowText" lastClr="000000"/>
                </a:solidFill>
                <a:latin typeface="Calibri"/>
              </a:rPr>
              <a:t>Identify scope/schedule/budget changes and submit to VITA the change request</a:t>
            </a:r>
          </a:p>
          <a:p>
            <a:pPr lvl="2">
              <a:buFont typeface="Wingdings" panose="05000000000000000000" pitchFamily="2" charset="2"/>
              <a:buChar char="q"/>
              <a:defRPr/>
            </a:pPr>
            <a:r>
              <a:rPr lang="en-US" sz="1500" dirty="0">
                <a:solidFill>
                  <a:sysClr val="windowText" lastClr="000000"/>
                </a:solidFill>
                <a:latin typeface="Calibri"/>
              </a:rPr>
              <a:t>Create a readiness checklist for Mobile Dispatch to go into production</a:t>
            </a:r>
          </a:p>
          <a:p>
            <a:pPr lvl="1">
              <a:buFont typeface="Wingdings" panose="05000000000000000000" pitchFamily="2" charset="2"/>
              <a:buChar char="q"/>
              <a:defRPr/>
            </a:pPr>
            <a:r>
              <a:rPr lang="en-US" sz="1500" b="1" dirty="0">
                <a:solidFill>
                  <a:sysClr val="windowText" lastClr="000000"/>
                </a:solidFill>
                <a:latin typeface="Calibri"/>
              </a:rPr>
              <a:t>Upcoming Milestones:</a:t>
            </a:r>
          </a:p>
          <a:p>
            <a:pPr lvl="2">
              <a:buFont typeface="Wingdings" panose="05000000000000000000" pitchFamily="2" charset="2"/>
              <a:buChar char="q"/>
              <a:defRPr/>
            </a:pPr>
            <a:r>
              <a:rPr lang="en-US" sz="1500" dirty="0">
                <a:solidFill>
                  <a:sysClr val="windowText" lastClr="000000"/>
                </a:solidFill>
                <a:latin typeface="Calibri"/>
              </a:rPr>
              <a:t>Complete Dispatch Training by December 12</a:t>
            </a:r>
            <a:r>
              <a:rPr lang="en-US" sz="1500" baseline="30000" dirty="0">
                <a:solidFill>
                  <a:sysClr val="windowText" lastClr="000000"/>
                </a:solidFill>
                <a:latin typeface="Calibri"/>
              </a:rPr>
              <a:t>th</a:t>
            </a:r>
            <a:r>
              <a:rPr lang="en-US" sz="1500" dirty="0">
                <a:solidFill>
                  <a:sysClr val="windowText" lastClr="000000"/>
                </a:solidFill>
                <a:latin typeface="Calibri"/>
              </a:rPr>
              <a:t> </a:t>
            </a:r>
          </a:p>
          <a:p>
            <a:pPr lvl="2">
              <a:buFont typeface="Wingdings" panose="05000000000000000000" pitchFamily="2" charset="2"/>
              <a:buChar char="q"/>
              <a:defRPr/>
            </a:pPr>
            <a:r>
              <a:rPr lang="en-US" sz="1500" dirty="0">
                <a:solidFill>
                  <a:sysClr val="windowText" lastClr="000000"/>
                </a:solidFill>
                <a:latin typeface="Calibri"/>
              </a:rPr>
              <a:t>Mobile Dispatch Go-Live December 16</a:t>
            </a:r>
            <a:r>
              <a:rPr lang="en-US" sz="1500" baseline="30000" dirty="0">
                <a:solidFill>
                  <a:sysClr val="windowText" lastClr="000000"/>
                </a:solidFill>
                <a:latin typeface="Calibri"/>
              </a:rPr>
              <a:t>th</a:t>
            </a:r>
            <a:r>
              <a:rPr lang="en-US" sz="1500" dirty="0">
                <a:solidFill>
                  <a:sysClr val="windowText" lastClr="000000"/>
                </a:solidFill>
                <a:latin typeface="Calibri"/>
              </a:rPr>
              <a:t> </a:t>
            </a:r>
          </a:p>
          <a:p>
            <a:pPr lvl="2">
              <a:buFont typeface="Wingdings" panose="05000000000000000000" pitchFamily="2" charset="2"/>
              <a:buChar char="q"/>
              <a:defRPr/>
            </a:pPr>
            <a:r>
              <a:rPr lang="en-US" sz="1500" dirty="0">
                <a:solidFill>
                  <a:sysClr val="windowText" lastClr="000000"/>
                </a:solidFill>
                <a:latin typeface="Calibri"/>
              </a:rPr>
              <a:t>Execute emergency contract and SOW for subscription by December 31</a:t>
            </a:r>
            <a:r>
              <a:rPr lang="en-US" sz="1500" baseline="30000" dirty="0">
                <a:solidFill>
                  <a:sysClr val="windowText" lastClr="000000"/>
                </a:solidFill>
                <a:latin typeface="Calibri"/>
              </a:rPr>
              <a:t>st</a:t>
            </a:r>
            <a:r>
              <a:rPr lang="en-US" sz="1500" dirty="0">
                <a:solidFill>
                  <a:sysClr val="windowText" lastClr="000000"/>
                </a:solidFill>
                <a:latin typeface="Calibri"/>
              </a:rPr>
              <a:t> </a:t>
            </a:r>
          </a:p>
          <a:p>
            <a:pPr lvl="2">
              <a:buFont typeface="Wingdings" panose="05000000000000000000" pitchFamily="2" charset="2"/>
              <a:buChar char="q"/>
              <a:defRPr/>
            </a:pPr>
            <a:endParaRPr lang="en-US" sz="900" dirty="0">
              <a:solidFill>
                <a:sysClr val="windowText" lastClr="000000"/>
              </a:solidFill>
              <a:latin typeface="Calibri"/>
            </a:endParaRPr>
          </a:p>
          <a:p>
            <a:pPr lvl="2">
              <a:buFont typeface="Wingdings" panose="05000000000000000000" pitchFamily="2" charset="2"/>
              <a:buChar char="q"/>
              <a:defRPr/>
            </a:pPr>
            <a:endParaRPr lang="en-US" sz="300" dirty="0">
              <a:solidFill>
                <a:sysClr val="windowText" lastClr="000000"/>
              </a:solidFill>
              <a:latin typeface="Calibri"/>
              <a:ea typeface="Calibri"/>
              <a:cs typeface="Calibri"/>
            </a:endParaRPr>
          </a:p>
          <a:p>
            <a:pPr marL="0" indent="0">
              <a:buNone/>
              <a:defRPr/>
            </a:pPr>
            <a:r>
              <a:rPr lang="en-US" sz="1500" b="1" dirty="0">
                <a:solidFill>
                  <a:sysClr val="windowText" lastClr="000000"/>
                </a:solidFill>
                <a:latin typeface="Calibri"/>
              </a:rPr>
              <a:t>CBORD NetMenu </a:t>
            </a:r>
          </a:p>
          <a:p>
            <a:pPr lvl="1">
              <a:buFont typeface="Wingdings" panose="05000000000000000000" pitchFamily="2" charset="2"/>
              <a:buChar char="q"/>
              <a:defRPr/>
            </a:pPr>
            <a:r>
              <a:rPr lang="en-US" sz="1500" dirty="0">
                <a:solidFill>
                  <a:sysClr val="windowText" lastClr="000000"/>
                </a:solidFill>
                <a:latin typeface="Calibri"/>
              </a:rPr>
              <a:t>Preload activities 94% complete; PROD migration 12/11 for solution to remove final single allergy</a:t>
            </a:r>
          </a:p>
          <a:p>
            <a:pPr lvl="1">
              <a:buFont typeface="Wingdings" panose="05000000000000000000" pitchFamily="2" charset="2"/>
              <a:buChar char="q"/>
              <a:defRPr/>
            </a:pPr>
            <a:r>
              <a:rPr lang="en-US" sz="1500" b="1" dirty="0">
                <a:solidFill>
                  <a:sysClr val="windowText" lastClr="000000"/>
                </a:solidFill>
                <a:latin typeface="Calibri"/>
              </a:rPr>
              <a:t>Path to Green</a:t>
            </a:r>
            <a:r>
              <a:rPr lang="en-US" sz="1500" dirty="0">
                <a:solidFill>
                  <a:sysClr val="windowText" lastClr="000000"/>
                </a:solidFill>
                <a:latin typeface="Calibri"/>
              </a:rPr>
              <a:t>: Adjust schedule in Planview for delays and scope decision by December 18</a:t>
            </a:r>
            <a:r>
              <a:rPr lang="en-US" sz="1500" baseline="30000" dirty="0">
                <a:solidFill>
                  <a:sysClr val="windowText" lastClr="000000"/>
                </a:solidFill>
                <a:latin typeface="Calibri"/>
              </a:rPr>
              <a:t>th</a:t>
            </a:r>
            <a:r>
              <a:rPr lang="en-US" sz="1500" dirty="0">
                <a:solidFill>
                  <a:sysClr val="windowText" lastClr="000000"/>
                </a:solidFill>
                <a:latin typeface="Calibri"/>
              </a:rPr>
              <a:t> </a:t>
            </a:r>
          </a:p>
          <a:p>
            <a:pPr lvl="1">
              <a:buFont typeface="Wingdings" panose="05000000000000000000" pitchFamily="2" charset="2"/>
              <a:buChar char="q"/>
              <a:defRPr/>
            </a:pPr>
            <a:r>
              <a:rPr lang="en-US" sz="1500" b="1" dirty="0">
                <a:solidFill>
                  <a:sysClr val="windowText" lastClr="000000"/>
                </a:solidFill>
                <a:latin typeface="Calibri"/>
              </a:rPr>
              <a:t>Upcoming Milestones:</a:t>
            </a:r>
          </a:p>
          <a:p>
            <a:pPr lvl="2">
              <a:buFont typeface="Wingdings" panose="05000000000000000000" pitchFamily="2" charset="2"/>
              <a:buChar char="q"/>
              <a:defRPr/>
            </a:pPr>
            <a:r>
              <a:rPr lang="en-US" sz="1500" dirty="0">
                <a:solidFill>
                  <a:sysClr val="windowText" lastClr="000000"/>
                </a:solidFill>
                <a:latin typeface="Calibri"/>
              </a:rPr>
              <a:t>Identify critical interface/EHR issues to be resolved before go-live by December 6</a:t>
            </a:r>
            <a:r>
              <a:rPr lang="en-US" sz="1500" baseline="30000" dirty="0">
                <a:solidFill>
                  <a:sysClr val="windowText" lastClr="000000"/>
                </a:solidFill>
                <a:latin typeface="Calibri"/>
              </a:rPr>
              <a:t>th</a:t>
            </a:r>
            <a:endParaRPr lang="en-US" sz="1500" dirty="0">
              <a:solidFill>
                <a:sysClr val="windowText" lastClr="000000"/>
              </a:solidFill>
              <a:latin typeface="Calibri"/>
            </a:endParaRPr>
          </a:p>
          <a:p>
            <a:pPr lvl="2">
              <a:buFont typeface="Wingdings" panose="05000000000000000000" pitchFamily="2" charset="2"/>
              <a:buChar char="q"/>
              <a:defRPr/>
            </a:pPr>
            <a:r>
              <a:rPr lang="en-US" sz="1500" dirty="0">
                <a:solidFill>
                  <a:sysClr val="windowText" lastClr="000000"/>
                </a:solidFill>
                <a:latin typeface="Calibri"/>
              </a:rPr>
              <a:t>Facilities complete go-live checklist by December 8</a:t>
            </a:r>
            <a:r>
              <a:rPr lang="en-US" sz="1500" baseline="30000" dirty="0">
                <a:solidFill>
                  <a:sysClr val="windowText" lastClr="000000"/>
                </a:solidFill>
                <a:latin typeface="Calibri"/>
              </a:rPr>
              <a:t>th</a:t>
            </a:r>
            <a:r>
              <a:rPr lang="en-US" sz="1500" dirty="0">
                <a:solidFill>
                  <a:sysClr val="windowText" lastClr="000000"/>
                </a:solidFill>
                <a:latin typeface="Calibri"/>
              </a:rPr>
              <a:t>; </a:t>
            </a:r>
          </a:p>
          <a:p>
            <a:pPr lvl="2">
              <a:buFont typeface="Wingdings" panose="05000000000000000000" pitchFamily="2" charset="2"/>
              <a:buChar char="q"/>
              <a:defRPr/>
            </a:pPr>
            <a:r>
              <a:rPr lang="en-US" sz="1500" dirty="0">
                <a:solidFill>
                  <a:sysClr val="windowText" lastClr="000000"/>
                </a:solidFill>
                <a:latin typeface="Calibri"/>
              </a:rPr>
              <a:t>Evaluate go-live readiness by December 18</a:t>
            </a:r>
            <a:r>
              <a:rPr lang="en-US" sz="1500" baseline="30000" dirty="0">
                <a:solidFill>
                  <a:sysClr val="windowText" lastClr="000000"/>
                </a:solidFill>
                <a:latin typeface="Calibri"/>
              </a:rPr>
              <a:t>th</a:t>
            </a:r>
            <a:r>
              <a:rPr lang="en-US" sz="1500" dirty="0">
                <a:solidFill>
                  <a:sysClr val="windowText" lastClr="000000"/>
                </a:solidFill>
                <a:latin typeface="Calibri"/>
              </a:rPr>
              <a:t> </a:t>
            </a:r>
          </a:p>
          <a:p>
            <a:pPr lvl="2">
              <a:buFont typeface="Wingdings" panose="05000000000000000000" pitchFamily="2" charset="2"/>
              <a:buChar char="q"/>
              <a:defRPr/>
            </a:pPr>
            <a:r>
              <a:rPr lang="en-US" sz="1500" dirty="0">
                <a:solidFill>
                  <a:sysClr val="windowText" lastClr="000000"/>
                </a:solidFill>
                <a:latin typeface="Calibri"/>
              </a:rPr>
              <a:t>Resolve all critical issues during Dec window December 9</a:t>
            </a:r>
            <a:r>
              <a:rPr lang="en-US" sz="1500" baseline="30000" dirty="0">
                <a:solidFill>
                  <a:sysClr val="windowText" lastClr="000000"/>
                </a:solidFill>
                <a:latin typeface="Calibri"/>
              </a:rPr>
              <a:t>th</a:t>
            </a:r>
            <a:r>
              <a:rPr lang="en-US" sz="1500" dirty="0">
                <a:solidFill>
                  <a:sysClr val="windowText" lastClr="000000"/>
                </a:solidFill>
                <a:latin typeface="Calibri"/>
              </a:rPr>
              <a:t> – 19</a:t>
            </a:r>
            <a:r>
              <a:rPr lang="en-US" sz="1500" baseline="30000" dirty="0">
                <a:solidFill>
                  <a:sysClr val="windowText" lastClr="000000"/>
                </a:solidFill>
                <a:latin typeface="Calibri"/>
              </a:rPr>
              <a:t>th</a:t>
            </a:r>
            <a:r>
              <a:rPr lang="en-US" sz="1500" dirty="0">
                <a:solidFill>
                  <a:sysClr val="windowText" lastClr="000000"/>
                </a:solidFill>
                <a:latin typeface="Calibri"/>
              </a:rPr>
              <a:t> </a:t>
            </a:r>
            <a:endParaRPr lang="en-US" sz="1100" b="1" dirty="0">
              <a:solidFill>
                <a:sysClr val="windowText" lastClr="000000"/>
              </a:solidFill>
              <a:latin typeface="Calibri"/>
            </a:endParaRPr>
          </a:p>
          <a:p>
            <a:pPr lvl="1">
              <a:buFont typeface="Wingdings" panose="05000000000000000000" pitchFamily="2" charset="2"/>
              <a:buChar char="q"/>
              <a:defRPr/>
            </a:pPr>
            <a:endParaRPr lang="en-US" sz="1500" dirty="0">
              <a:solidFill>
                <a:sysClr val="windowText" lastClr="000000"/>
              </a:solidFill>
              <a:latin typeface="Calibri"/>
            </a:endParaRPr>
          </a:p>
          <a:p>
            <a:pPr lvl="2">
              <a:buFont typeface="Wingdings" panose="05000000000000000000" pitchFamily="2" charset="2"/>
              <a:buChar char="q"/>
              <a:defRPr/>
            </a:pPr>
            <a:endParaRPr lang="en-US" sz="1500" dirty="0">
              <a:solidFill>
                <a:sysClr val="windowText" lastClr="000000"/>
              </a:solidFill>
              <a:latin typeface="Calibri"/>
            </a:endParaRPr>
          </a:p>
          <a:p>
            <a:pPr lvl="1">
              <a:buFont typeface="Wingdings" panose="05000000000000000000" pitchFamily="2" charset="2"/>
              <a:buChar char="q"/>
              <a:defRPr/>
            </a:pPr>
            <a:endParaRPr lang="en-US" sz="800" dirty="0">
              <a:solidFill>
                <a:sysClr val="windowText" lastClr="000000"/>
              </a:solidFill>
              <a:latin typeface="Calibri"/>
            </a:endParaRPr>
          </a:p>
          <a:p>
            <a:pPr lvl="1">
              <a:buFont typeface="Wingdings" panose="05000000000000000000" pitchFamily="2" charset="2"/>
              <a:buChar char="q"/>
              <a:defRPr/>
            </a:pPr>
            <a:endParaRPr lang="en-US" sz="900" dirty="0">
              <a:solidFill>
                <a:sysClr val="windowText" lastClr="000000"/>
              </a:solidFill>
              <a:latin typeface="Calibri"/>
              <a:ea typeface="Calibri"/>
              <a:cs typeface="Calibri"/>
            </a:endParaRPr>
          </a:p>
        </p:txBody>
      </p:sp>
      <p:sp>
        <p:nvSpPr>
          <p:cNvPr id="2" name="TextBox 1">
            <a:extLst>
              <a:ext uri="{FF2B5EF4-FFF2-40B4-BE49-F238E27FC236}">
                <a16:creationId xmlns:a16="http://schemas.microsoft.com/office/drawing/2014/main" id="{88F29008-17EC-1CC5-14A6-F4FE8D1A4BFC}"/>
              </a:ext>
            </a:extLst>
          </p:cNvPr>
          <p:cNvSpPr txBox="1"/>
          <p:nvPr/>
        </p:nvSpPr>
        <p:spPr>
          <a:xfrm>
            <a:off x="8583446" y="2463227"/>
            <a:ext cx="1794948" cy="830997"/>
          </a:xfrm>
          <a:prstGeom prst="rect">
            <a:avLst/>
          </a:prstGeom>
          <a:noFill/>
        </p:spPr>
        <p:txBody>
          <a:bodyPr wrap="square" rtlCol="0">
            <a:spAutoFit/>
          </a:bodyPr>
          <a:lstStyle/>
          <a:p>
            <a:pPr algn="ctr"/>
            <a:r>
              <a:rPr lang="en-US" sz="2400" b="1" dirty="0"/>
              <a:t>7 Projects </a:t>
            </a:r>
          </a:p>
          <a:p>
            <a:pPr algn="ctr"/>
            <a:r>
              <a:rPr lang="en-US" sz="2400" b="1" dirty="0"/>
              <a:t>off track</a:t>
            </a:r>
          </a:p>
        </p:txBody>
      </p:sp>
      <p:pic>
        <p:nvPicPr>
          <p:cNvPr id="13" name="Picture 12">
            <a:extLst>
              <a:ext uri="{FF2B5EF4-FFF2-40B4-BE49-F238E27FC236}">
                <a16:creationId xmlns:a16="http://schemas.microsoft.com/office/drawing/2014/main" id="{BC93D447-6BE1-16D3-547B-46D489ABF873}"/>
              </a:ext>
            </a:extLst>
          </p:cNvPr>
          <p:cNvPicPr>
            <a:picLocks noChangeAspect="1"/>
          </p:cNvPicPr>
          <p:nvPr/>
        </p:nvPicPr>
        <p:blipFill>
          <a:blip r:embed="rId2"/>
          <a:stretch>
            <a:fillRect/>
          </a:stretch>
        </p:blipFill>
        <p:spPr>
          <a:xfrm>
            <a:off x="1658897" y="4236740"/>
            <a:ext cx="550974" cy="225572"/>
          </a:xfrm>
          <a:prstGeom prst="rect">
            <a:avLst/>
          </a:prstGeom>
        </p:spPr>
      </p:pic>
      <p:sp>
        <p:nvSpPr>
          <p:cNvPr id="12" name="TextBox 11">
            <a:extLst>
              <a:ext uri="{FF2B5EF4-FFF2-40B4-BE49-F238E27FC236}">
                <a16:creationId xmlns:a16="http://schemas.microsoft.com/office/drawing/2014/main" id="{F8C84E44-AA71-EEF8-765D-C64B0422E8A0}"/>
              </a:ext>
            </a:extLst>
          </p:cNvPr>
          <p:cNvSpPr txBox="1"/>
          <p:nvPr/>
        </p:nvSpPr>
        <p:spPr>
          <a:xfrm>
            <a:off x="8669898" y="558266"/>
            <a:ext cx="783771" cy="338554"/>
          </a:xfrm>
          <a:prstGeom prst="rect">
            <a:avLst/>
          </a:prstGeom>
          <a:noFill/>
        </p:spPr>
        <p:txBody>
          <a:bodyPr wrap="square" rtlCol="0">
            <a:spAutoFit/>
          </a:bodyPr>
          <a:lstStyle/>
          <a:p>
            <a:r>
              <a:rPr lang="en-US" sz="1600" dirty="0">
                <a:solidFill>
                  <a:schemeClr val="bg1"/>
                </a:solidFill>
              </a:rPr>
              <a:t>2 of 7</a:t>
            </a:r>
          </a:p>
        </p:txBody>
      </p:sp>
      <p:pic>
        <p:nvPicPr>
          <p:cNvPr id="10" name="Picture 9">
            <a:extLst>
              <a:ext uri="{FF2B5EF4-FFF2-40B4-BE49-F238E27FC236}">
                <a16:creationId xmlns:a16="http://schemas.microsoft.com/office/drawing/2014/main" id="{F17DE7EE-C013-80BC-B2D0-53B76D5FD6C3}"/>
              </a:ext>
            </a:extLst>
          </p:cNvPr>
          <p:cNvPicPr>
            <a:picLocks noChangeAspect="1"/>
          </p:cNvPicPr>
          <p:nvPr/>
        </p:nvPicPr>
        <p:blipFill>
          <a:blip r:embed="rId3"/>
          <a:stretch>
            <a:fillRect/>
          </a:stretch>
        </p:blipFill>
        <p:spPr>
          <a:xfrm>
            <a:off x="1766790" y="1588162"/>
            <a:ext cx="523920" cy="217570"/>
          </a:xfrm>
          <a:prstGeom prst="rect">
            <a:avLst/>
          </a:prstGeom>
        </p:spPr>
      </p:pic>
      <p:pic>
        <p:nvPicPr>
          <p:cNvPr id="9" name="Graphic 8" descr="Checkmark with solid fill">
            <a:extLst>
              <a:ext uri="{FF2B5EF4-FFF2-40B4-BE49-F238E27FC236}">
                <a16:creationId xmlns:a16="http://schemas.microsoft.com/office/drawing/2014/main" id="{88ADE3D2-A31D-0F23-D9BC-C241EB0AB34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92803" y="4873925"/>
            <a:ext cx="264324" cy="264324"/>
          </a:xfrm>
          <a:prstGeom prst="rect">
            <a:avLst/>
          </a:prstGeom>
        </p:spPr>
      </p:pic>
    </p:spTree>
    <p:extLst>
      <p:ext uri="{BB962C8B-B14F-4D97-AF65-F5344CB8AC3E}">
        <p14:creationId xmlns:p14="http://schemas.microsoft.com/office/powerpoint/2010/main" val="877371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D4606E6-C726-1F0C-D8FF-F5AA3517172B}"/>
              </a:ext>
            </a:extLst>
          </p:cNvPr>
          <p:cNvSpPr>
            <a:spLocks noGrp="1"/>
          </p:cNvSpPr>
          <p:nvPr>
            <p:ph type="dt" sz="half" idx="10"/>
          </p:nvPr>
        </p:nvSpPr>
        <p:spPr/>
        <p:txBody>
          <a:bodyPr/>
          <a:lstStyle/>
          <a:p>
            <a:r>
              <a:rPr lang="en-US" sz="1400" dirty="0"/>
              <a:t>12/08/23</a:t>
            </a:r>
          </a:p>
        </p:txBody>
      </p:sp>
      <p:sp>
        <p:nvSpPr>
          <p:cNvPr id="5" name="Footer Placeholder 4">
            <a:extLst>
              <a:ext uri="{FF2B5EF4-FFF2-40B4-BE49-F238E27FC236}">
                <a16:creationId xmlns:a16="http://schemas.microsoft.com/office/drawing/2014/main" id="{9970550F-803D-C200-3AC0-D8949D7CF8E2}"/>
              </a:ext>
            </a:extLst>
          </p:cNvPr>
          <p:cNvSpPr>
            <a:spLocks noGrp="1"/>
          </p:cNvSpPr>
          <p:nvPr>
            <p:ph type="ftr" sz="quarter" idx="11"/>
          </p:nvPr>
        </p:nvSpPr>
        <p:spPr>
          <a:xfrm>
            <a:off x="4267200" y="6173788"/>
            <a:ext cx="3793067" cy="365125"/>
          </a:xfrm>
        </p:spPr>
        <p:txBody>
          <a:bodyPr/>
          <a:lstStyle/>
          <a:p>
            <a:r>
              <a:rPr lang="en-US" sz="1400" dirty="0"/>
              <a:t>Weekly Project Status Executive Summary </a:t>
            </a:r>
          </a:p>
        </p:txBody>
      </p:sp>
      <p:sp>
        <p:nvSpPr>
          <p:cNvPr id="6" name="Slide Number Placeholder 5">
            <a:extLst>
              <a:ext uri="{FF2B5EF4-FFF2-40B4-BE49-F238E27FC236}">
                <a16:creationId xmlns:a16="http://schemas.microsoft.com/office/drawing/2014/main" id="{D62F7BF8-BB43-AA1D-72F5-2810F7449A0A}"/>
              </a:ext>
            </a:extLst>
          </p:cNvPr>
          <p:cNvSpPr>
            <a:spLocks noGrp="1"/>
          </p:cNvSpPr>
          <p:nvPr>
            <p:ph type="sldNum" sz="quarter" idx="12"/>
          </p:nvPr>
        </p:nvSpPr>
        <p:spPr/>
        <p:txBody>
          <a:bodyPr/>
          <a:lstStyle/>
          <a:p>
            <a:fld id="{5874D6C6-B3A5-4F2C-A6BF-E3D57C3A1219}" type="slidenum">
              <a:rPr lang="en-US" smtClean="0"/>
              <a:t>17</a:t>
            </a:fld>
            <a:endParaRPr lang="en-US" dirty="0"/>
          </a:p>
        </p:txBody>
      </p:sp>
      <p:sp>
        <p:nvSpPr>
          <p:cNvPr id="7" name="Content Placeholder 6">
            <a:extLst>
              <a:ext uri="{FF2B5EF4-FFF2-40B4-BE49-F238E27FC236}">
                <a16:creationId xmlns:a16="http://schemas.microsoft.com/office/drawing/2014/main" id="{3B3B355B-21F9-F78A-E48A-4C1DD22C7257}"/>
              </a:ext>
            </a:extLst>
          </p:cNvPr>
          <p:cNvSpPr>
            <a:spLocks noGrp="1"/>
          </p:cNvSpPr>
          <p:nvPr>
            <p:ph sz="quarter" idx="13"/>
          </p:nvPr>
        </p:nvSpPr>
        <p:spPr>
          <a:xfrm>
            <a:off x="3971458" y="361433"/>
            <a:ext cx="5435204" cy="658933"/>
          </a:xfrm>
        </p:spPr>
        <p:txBody>
          <a:bodyPr/>
          <a:lstStyle/>
          <a:p>
            <a:r>
              <a:rPr lang="en-US" dirty="0"/>
              <a:t>Project NOT Green</a:t>
            </a:r>
          </a:p>
        </p:txBody>
      </p:sp>
      <p:sp>
        <p:nvSpPr>
          <p:cNvPr id="8" name="Content Placeholder 3">
            <a:extLst>
              <a:ext uri="{FF2B5EF4-FFF2-40B4-BE49-F238E27FC236}">
                <a16:creationId xmlns:a16="http://schemas.microsoft.com/office/drawing/2014/main" id="{5D0EB876-5B86-C107-2584-3190EF97B08A}"/>
              </a:ext>
            </a:extLst>
          </p:cNvPr>
          <p:cNvSpPr txBox="1">
            <a:spLocks/>
          </p:cNvSpPr>
          <p:nvPr/>
        </p:nvSpPr>
        <p:spPr>
          <a:xfrm>
            <a:off x="1950912" y="1431279"/>
            <a:ext cx="8216756" cy="5386818"/>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Font typeface="Wingdings" panose="05000000000000000000" pitchFamily="2" charset="2"/>
              <a:buChar char="q"/>
              <a:defRPr/>
            </a:pPr>
            <a:endParaRPr lang="en-US" sz="800" dirty="0">
              <a:solidFill>
                <a:sysClr val="windowText" lastClr="000000"/>
              </a:solidFill>
              <a:latin typeface="Calibri"/>
            </a:endParaRPr>
          </a:p>
          <a:p>
            <a:pPr marL="57150" indent="0">
              <a:buNone/>
              <a:defRPr/>
            </a:pPr>
            <a:r>
              <a:rPr lang="en-US" sz="1700" b="1" dirty="0">
                <a:solidFill>
                  <a:sysClr val="windowText" lastClr="000000"/>
                </a:solidFill>
                <a:latin typeface="Calibri"/>
              </a:rPr>
              <a:t>Data Exchange CCS3 Sunset </a:t>
            </a:r>
            <a:endParaRPr lang="en-US" sz="1700" b="1" dirty="0">
              <a:solidFill>
                <a:sysClr val="windowText" lastClr="000000"/>
              </a:solidFill>
              <a:highlight>
                <a:srgbClr val="FFFF00"/>
              </a:highlight>
              <a:latin typeface="Calibri"/>
              <a:ea typeface="Calibri"/>
              <a:cs typeface="Calibri"/>
            </a:endParaRPr>
          </a:p>
          <a:p>
            <a:pPr lvl="1">
              <a:buFont typeface="Wingdings" panose="05000000000000000000" pitchFamily="2" charset="2"/>
              <a:buChar char="q"/>
              <a:defRPr/>
            </a:pPr>
            <a:r>
              <a:rPr lang="en-US" sz="1500" dirty="0">
                <a:solidFill>
                  <a:sysClr val="windowText" lastClr="000000"/>
                </a:solidFill>
                <a:latin typeface="Calibri"/>
                <a:cs typeface="Calibri"/>
              </a:rPr>
              <a:t>Realized risk of EDW vendor contract negotiations delaying the schedule</a:t>
            </a:r>
          </a:p>
          <a:p>
            <a:pPr lvl="1">
              <a:buFont typeface="Wingdings" panose="05000000000000000000" pitchFamily="2" charset="2"/>
              <a:buChar char="q"/>
              <a:defRPr/>
            </a:pPr>
            <a:r>
              <a:rPr lang="en-US" sz="1500" b="1" dirty="0">
                <a:solidFill>
                  <a:sysClr val="windowText" lastClr="000000"/>
                </a:solidFill>
                <a:latin typeface="Calibri"/>
              </a:rPr>
              <a:t>Path to Green</a:t>
            </a:r>
            <a:r>
              <a:rPr lang="en-US" sz="1500" dirty="0">
                <a:solidFill>
                  <a:sysClr val="windowText" lastClr="000000"/>
                </a:solidFill>
                <a:latin typeface="Calibri"/>
              </a:rPr>
              <a:t>: Determine changes to schedule after EDW vendor finalized</a:t>
            </a:r>
          </a:p>
          <a:p>
            <a:pPr lvl="1">
              <a:buFont typeface="Wingdings" panose="05000000000000000000" pitchFamily="2" charset="2"/>
              <a:buChar char="q"/>
              <a:defRPr/>
            </a:pPr>
            <a:r>
              <a:rPr lang="en-US" sz="1500" b="1" dirty="0">
                <a:solidFill>
                  <a:sysClr val="windowText" lastClr="000000"/>
                </a:solidFill>
                <a:latin typeface="Calibri"/>
              </a:rPr>
              <a:t>Upcoming Milestone: </a:t>
            </a:r>
            <a:r>
              <a:rPr lang="en-US" sz="1500" dirty="0">
                <a:solidFill>
                  <a:sysClr val="windowText" lastClr="000000"/>
                </a:solidFill>
                <a:latin typeface="Calibri"/>
              </a:rPr>
              <a:t>Finalize Spec document by December 31</a:t>
            </a:r>
            <a:r>
              <a:rPr lang="en-US" sz="1500" baseline="30000" dirty="0">
                <a:solidFill>
                  <a:sysClr val="windowText" lastClr="000000"/>
                </a:solidFill>
                <a:latin typeface="Calibri"/>
              </a:rPr>
              <a:t>st</a:t>
            </a:r>
            <a:r>
              <a:rPr lang="en-US" sz="1500" dirty="0">
                <a:solidFill>
                  <a:sysClr val="windowText" lastClr="000000"/>
                </a:solidFill>
                <a:latin typeface="Calibri"/>
              </a:rPr>
              <a:t> (not impacted by risk)</a:t>
            </a:r>
            <a:endParaRPr lang="en-US" sz="1500" b="1" dirty="0">
              <a:solidFill>
                <a:sysClr val="windowText" lastClr="000000"/>
              </a:solidFill>
              <a:latin typeface="Calibri"/>
            </a:endParaRPr>
          </a:p>
          <a:p>
            <a:pPr lvl="1">
              <a:buFont typeface="Wingdings" panose="05000000000000000000" pitchFamily="2" charset="2"/>
              <a:buChar char="q"/>
              <a:defRPr/>
            </a:pPr>
            <a:endParaRPr lang="en-US" sz="1500" b="1" dirty="0">
              <a:solidFill>
                <a:sysClr val="windowText" lastClr="000000"/>
              </a:solidFill>
              <a:latin typeface="Calibri"/>
            </a:endParaRPr>
          </a:p>
          <a:p>
            <a:pPr marL="0" indent="0">
              <a:buNone/>
              <a:defRPr/>
            </a:pPr>
            <a:r>
              <a:rPr lang="en-US" sz="1500" b="1" dirty="0">
                <a:solidFill>
                  <a:sysClr val="windowText" lastClr="000000"/>
                </a:solidFill>
                <a:latin typeface="Calibri"/>
              </a:rPr>
              <a:t>Revenue Cycle Modernization </a:t>
            </a:r>
            <a:endParaRPr lang="en-US" sz="1500" b="1" dirty="0">
              <a:solidFill>
                <a:sysClr val="windowText" lastClr="000000"/>
              </a:solidFill>
              <a:highlight>
                <a:srgbClr val="FFFF00"/>
              </a:highlight>
              <a:latin typeface="Calibri"/>
            </a:endParaRPr>
          </a:p>
          <a:p>
            <a:pPr lvl="1">
              <a:buFont typeface="Wingdings" panose="05000000000000000000" pitchFamily="2" charset="2"/>
              <a:buChar char="q"/>
              <a:defRPr/>
            </a:pPr>
            <a:r>
              <a:rPr lang="en-US" sz="1500" dirty="0">
                <a:solidFill>
                  <a:sysClr val="windowText" lastClr="000000"/>
                </a:solidFill>
                <a:latin typeface="Calibri"/>
              </a:rPr>
              <a:t>Final RFP package submitted to VITA December 6</a:t>
            </a:r>
            <a:r>
              <a:rPr lang="en-US" sz="1500" baseline="30000" dirty="0">
                <a:solidFill>
                  <a:sysClr val="windowText" lastClr="000000"/>
                </a:solidFill>
                <a:latin typeface="Calibri"/>
              </a:rPr>
              <a:t>th</a:t>
            </a:r>
            <a:r>
              <a:rPr lang="en-US" sz="1500" dirty="0">
                <a:solidFill>
                  <a:sysClr val="windowText" lastClr="000000"/>
                </a:solidFill>
                <a:latin typeface="Calibri"/>
              </a:rPr>
              <a:t> </a:t>
            </a:r>
          </a:p>
          <a:p>
            <a:pPr lvl="1">
              <a:buFont typeface="Wingdings" panose="05000000000000000000" pitchFamily="2" charset="2"/>
              <a:buChar char="q"/>
              <a:defRPr/>
            </a:pPr>
            <a:r>
              <a:rPr lang="en-US" sz="1500" b="1" dirty="0">
                <a:solidFill>
                  <a:sysClr val="windowText" lastClr="000000"/>
                </a:solidFill>
                <a:latin typeface="Calibri"/>
              </a:rPr>
              <a:t>Path to Green</a:t>
            </a:r>
            <a:r>
              <a:rPr lang="en-US" sz="1500" dirty="0">
                <a:solidFill>
                  <a:sysClr val="windowText" lastClr="000000"/>
                </a:solidFill>
                <a:latin typeface="Calibri"/>
              </a:rPr>
              <a:t>: VITA review to occur week of December 18</a:t>
            </a:r>
            <a:r>
              <a:rPr lang="en-US" sz="1500" baseline="30000" dirty="0">
                <a:solidFill>
                  <a:sysClr val="windowText" lastClr="000000"/>
                </a:solidFill>
                <a:latin typeface="Calibri"/>
              </a:rPr>
              <a:t>th</a:t>
            </a:r>
            <a:r>
              <a:rPr lang="en-US" sz="1500" dirty="0">
                <a:solidFill>
                  <a:sysClr val="windowText" lastClr="000000"/>
                </a:solidFill>
                <a:latin typeface="Calibri"/>
              </a:rPr>
              <a:t> </a:t>
            </a:r>
          </a:p>
          <a:p>
            <a:pPr lvl="1">
              <a:buFont typeface="Wingdings" panose="05000000000000000000" pitchFamily="2" charset="2"/>
              <a:buChar char="q"/>
              <a:defRPr/>
            </a:pPr>
            <a:r>
              <a:rPr lang="en-US" sz="1500" b="1" dirty="0">
                <a:solidFill>
                  <a:sysClr val="windowText" lastClr="000000"/>
                </a:solidFill>
                <a:latin typeface="Calibri"/>
              </a:rPr>
              <a:t>Upcoming Milestone: </a:t>
            </a:r>
            <a:r>
              <a:rPr lang="en-US" sz="1500" dirty="0">
                <a:solidFill>
                  <a:sysClr val="windowText" lastClr="000000"/>
                </a:solidFill>
                <a:latin typeface="Calibri"/>
              </a:rPr>
              <a:t>Publish RFP in eVA by December 22</a:t>
            </a:r>
            <a:r>
              <a:rPr lang="en-US" sz="1500" baseline="30000" dirty="0">
                <a:solidFill>
                  <a:sysClr val="windowText" lastClr="000000"/>
                </a:solidFill>
                <a:latin typeface="Calibri"/>
              </a:rPr>
              <a:t>nd</a:t>
            </a:r>
            <a:r>
              <a:rPr lang="en-US" sz="1500" dirty="0">
                <a:solidFill>
                  <a:sysClr val="windowText" lastClr="000000"/>
                </a:solidFill>
                <a:latin typeface="Calibri"/>
              </a:rPr>
              <a:t> </a:t>
            </a:r>
          </a:p>
          <a:p>
            <a:pPr marL="57150" indent="0">
              <a:buNone/>
              <a:defRPr/>
            </a:pPr>
            <a:endParaRPr lang="en-US" sz="1050" b="1" dirty="0">
              <a:solidFill>
                <a:sysClr val="windowText" lastClr="000000"/>
              </a:solidFill>
              <a:latin typeface="Calibri"/>
            </a:endParaRPr>
          </a:p>
          <a:p>
            <a:pPr marL="57150" indent="0">
              <a:buNone/>
              <a:defRPr/>
            </a:pPr>
            <a:r>
              <a:rPr lang="en-US" sz="1500" b="1" dirty="0">
                <a:solidFill>
                  <a:sysClr val="windowText" lastClr="000000"/>
                </a:solidFill>
                <a:latin typeface="Calibri"/>
              </a:rPr>
              <a:t>Tracers with AMP Plus CMS</a:t>
            </a:r>
          </a:p>
          <a:p>
            <a:pPr lvl="1">
              <a:buFont typeface="Wingdings" panose="05000000000000000000" pitchFamily="2" charset="2"/>
              <a:buChar char="q"/>
              <a:defRPr/>
            </a:pPr>
            <a:r>
              <a:rPr lang="en-US" sz="1500" dirty="0">
                <a:solidFill>
                  <a:sysClr val="windowText" lastClr="000000"/>
                </a:solidFill>
                <a:latin typeface="Calibri"/>
              </a:rPr>
              <a:t>Procurement to advise of contract approval status</a:t>
            </a:r>
          </a:p>
          <a:p>
            <a:pPr lvl="1">
              <a:buFont typeface="Wingdings" panose="05000000000000000000" pitchFamily="2" charset="2"/>
              <a:buChar char="q"/>
              <a:defRPr/>
            </a:pPr>
            <a:r>
              <a:rPr lang="en-US" sz="1500" b="1" dirty="0">
                <a:solidFill>
                  <a:sysClr val="windowText" lastClr="000000"/>
                </a:solidFill>
                <a:latin typeface="Calibri"/>
              </a:rPr>
              <a:t>Path to Green: </a:t>
            </a:r>
            <a:r>
              <a:rPr lang="en-US" sz="1500" dirty="0">
                <a:solidFill>
                  <a:sysClr val="windowText" lastClr="000000"/>
                </a:solidFill>
                <a:latin typeface="Calibri"/>
              </a:rPr>
              <a:t>Obtaining fully executed contract</a:t>
            </a:r>
          </a:p>
          <a:p>
            <a:pPr lvl="1">
              <a:buFont typeface="Wingdings" panose="05000000000000000000" pitchFamily="2" charset="2"/>
              <a:buChar char="q"/>
              <a:defRPr/>
            </a:pPr>
            <a:r>
              <a:rPr lang="en-US" sz="1500" b="1" dirty="0">
                <a:solidFill>
                  <a:sysClr val="windowText" lastClr="000000"/>
                </a:solidFill>
                <a:latin typeface="Calibri"/>
              </a:rPr>
              <a:t>Upcoming Milestone: </a:t>
            </a:r>
            <a:r>
              <a:rPr lang="en-US" sz="1500" dirty="0">
                <a:solidFill>
                  <a:sysClr val="windowText" lastClr="000000"/>
                </a:solidFill>
                <a:latin typeface="Calibri"/>
              </a:rPr>
              <a:t>Meeting with Business Owners to review Stakeholder Register by December 15</a:t>
            </a:r>
            <a:r>
              <a:rPr lang="en-US" sz="1500" baseline="30000" dirty="0">
                <a:solidFill>
                  <a:sysClr val="windowText" lastClr="000000"/>
                </a:solidFill>
                <a:latin typeface="Calibri"/>
              </a:rPr>
              <a:t>th</a:t>
            </a:r>
            <a:r>
              <a:rPr lang="en-US" sz="1500" dirty="0">
                <a:solidFill>
                  <a:sysClr val="windowText" lastClr="000000"/>
                </a:solidFill>
                <a:latin typeface="Calibri"/>
              </a:rPr>
              <a:t> </a:t>
            </a:r>
            <a:endParaRPr lang="en-US" sz="1500" b="1" dirty="0">
              <a:solidFill>
                <a:sysClr val="windowText" lastClr="000000"/>
              </a:solidFill>
              <a:latin typeface="Calibri"/>
            </a:endParaRPr>
          </a:p>
          <a:p>
            <a:pPr lvl="1">
              <a:buFont typeface="Wingdings" panose="05000000000000000000" pitchFamily="2" charset="2"/>
              <a:buChar char="q"/>
              <a:defRPr/>
            </a:pPr>
            <a:endParaRPr lang="en-US" sz="1050" dirty="0">
              <a:solidFill>
                <a:sysClr val="windowText" lastClr="000000"/>
              </a:solidFill>
              <a:latin typeface="Calibri"/>
            </a:endParaRPr>
          </a:p>
          <a:p>
            <a:pPr marL="457200" lvl="1" indent="0">
              <a:buNone/>
              <a:defRPr/>
            </a:pPr>
            <a:endParaRPr lang="en-US" sz="1000" dirty="0">
              <a:solidFill>
                <a:sysClr val="windowText" lastClr="000000"/>
              </a:solidFill>
              <a:latin typeface="Calibri"/>
              <a:cs typeface="Calibri"/>
            </a:endParaRPr>
          </a:p>
        </p:txBody>
      </p:sp>
      <p:sp>
        <p:nvSpPr>
          <p:cNvPr id="17" name="TextBox 16">
            <a:extLst>
              <a:ext uri="{FF2B5EF4-FFF2-40B4-BE49-F238E27FC236}">
                <a16:creationId xmlns:a16="http://schemas.microsoft.com/office/drawing/2014/main" id="{0078E822-8D00-09C7-4FA1-2A91E1873FFB}"/>
              </a:ext>
            </a:extLst>
          </p:cNvPr>
          <p:cNvSpPr txBox="1"/>
          <p:nvPr/>
        </p:nvSpPr>
        <p:spPr>
          <a:xfrm>
            <a:off x="8669898" y="558266"/>
            <a:ext cx="783771" cy="338554"/>
          </a:xfrm>
          <a:prstGeom prst="rect">
            <a:avLst/>
          </a:prstGeom>
          <a:noFill/>
        </p:spPr>
        <p:txBody>
          <a:bodyPr wrap="square" rtlCol="0">
            <a:spAutoFit/>
          </a:bodyPr>
          <a:lstStyle/>
          <a:p>
            <a:r>
              <a:rPr lang="en-US" sz="1600" dirty="0">
                <a:solidFill>
                  <a:schemeClr val="bg1"/>
                </a:solidFill>
              </a:rPr>
              <a:t>3 of 7</a:t>
            </a:r>
          </a:p>
        </p:txBody>
      </p:sp>
      <p:pic>
        <p:nvPicPr>
          <p:cNvPr id="12" name="Picture 11">
            <a:extLst>
              <a:ext uri="{FF2B5EF4-FFF2-40B4-BE49-F238E27FC236}">
                <a16:creationId xmlns:a16="http://schemas.microsoft.com/office/drawing/2014/main" id="{4A6E09D5-ED47-0BEE-D59A-AC00B3DB4253}"/>
              </a:ext>
            </a:extLst>
          </p:cNvPr>
          <p:cNvPicPr>
            <a:picLocks noChangeAspect="1"/>
          </p:cNvPicPr>
          <p:nvPr/>
        </p:nvPicPr>
        <p:blipFill>
          <a:blip r:embed="rId2"/>
          <a:stretch>
            <a:fillRect/>
          </a:stretch>
        </p:blipFill>
        <p:spPr>
          <a:xfrm>
            <a:off x="1805417" y="3263111"/>
            <a:ext cx="550974" cy="225572"/>
          </a:xfrm>
          <a:prstGeom prst="rect">
            <a:avLst/>
          </a:prstGeom>
        </p:spPr>
      </p:pic>
      <p:pic>
        <p:nvPicPr>
          <p:cNvPr id="13" name="Picture 12">
            <a:extLst>
              <a:ext uri="{FF2B5EF4-FFF2-40B4-BE49-F238E27FC236}">
                <a16:creationId xmlns:a16="http://schemas.microsoft.com/office/drawing/2014/main" id="{457AAF30-BE02-541B-F358-909A6145368C}"/>
              </a:ext>
            </a:extLst>
          </p:cNvPr>
          <p:cNvPicPr>
            <a:picLocks noChangeAspect="1"/>
          </p:cNvPicPr>
          <p:nvPr/>
        </p:nvPicPr>
        <p:blipFill>
          <a:blip r:embed="rId2"/>
          <a:stretch>
            <a:fillRect/>
          </a:stretch>
        </p:blipFill>
        <p:spPr>
          <a:xfrm>
            <a:off x="1805417" y="1949097"/>
            <a:ext cx="550974" cy="225572"/>
          </a:xfrm>
          <a:prstGeom prst="rect">
            <a:avLst/>
          </a:prstGeom>
        </p:spPr>
      </p:pic>
      <p:pic>
        <p:nvPicPr>
          <p:cNvPr id="3" name="Picture 2">
            <a:extLst>
              <a:ext uri="{FF2B5EF4-FFF2-40B4-BE49-F238E27FC236}">
                <a16:creationId xmlns:a16="http://schemas.microsoft.com/office/drawing/2014/main" id="{9E64217C-1D7E-5339-62AF-487B556EBCBA}"/>
              </a:ext>
            </a:extLst>
          </p:cNvPr>
          <p:cNvPicPr>
            <a:picLocks noChangeAspect="1"/>
          </p:cNvPicPr>
          <p:nvPr/>
        </p:nvPicPr>
        <p:blipFill>
          <a:blip r:embed="rId2"/>
          <a:stretch>
            <a:fillRect/>
          </a:stretch>
        </p:blipFill>
        <p:spPr>
          <a:xfrm>
            <a:off x="1782669" y="4652318"/>
            <a:ext cx="550974" cy="225572"/>
          </a:xfrm>
          <a:prstGeom prst="rect">
            <a:avLst/>
          </a:prstGeom>
        </p:spPr>
      </p:pic>
      <p:sp>
        <p:nvSpPr>
          <p:cNvPr id="10" name="TextBox 9">
            <a:extLst>
              <a:ext uri="{FF2B5EF4-FFF2-40B4-BE49-F238E27FC236}">
                <a16:creationId xmlns:a16="http://schemas.microsoft.com/office/drawing/2014/main" id="{995ABE6F-86DC-F893-2C20-ED692ED13C7F}"/>
              </a:ext>
            </a:extLst>
          </p:cNvPr>
          <p:cNvSpPr txBox="1"/>
          <p:nvPr/>
        </p:nvSpPr>
        <p:spPr>
          <a:xfrm>
            <a:off x="6934404" y="1027089"/>
            <a:ext cx="3470987" cy="461665"/>
          </a:xfrm>
          <a:prstGeom prst="rect">
            <a:avLst/>
          </a:prstGeom>
          <a:noFill/>
        </p:spPr>
        <p:txBody>
          <a:bodyPr wrap="square" rtlCol="0">
            <a:spAutoFit/>
          </a:bodyPr>
          <a:lstStyle/>
          <a:p>
            <a:pPr algn="ctr"/>
            <a:r>
              <a:rPr lang="en-US" sz="2400" b="1" dirty="0"/>
              <a:t>7 Projects off track</a:t>
            </a:r>
          </a:p>
        </p:txBody>
      </p:sp>
    </p:spTree>
    <p:extLst>
      <p:ext uri="{BB962C8B-B14F-4D97-AF65-F5344CB8AC3E}">
        <p14:creationId xmlns:p14="http://schemas.microsoft.com/office/powerpoint/2010/main" val="4207805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D4606E6-C726-1F0C-D8FF-F5AA3517172B}"/>
              </a:ext>
            </a:extLst>
          </p:cNvPr>
          <p:cNvSpPr>
            <a:spLocks noGrp="1"/>
          </p:cNvSpPr>
          <p:nvPr>
            <p:ph type="dt" sz="half" idx="10"/>
          </p:nvPr>
        </p:nvSpPr>
        <p:spPr/>
        <p:txBody>
          <a:bodyPr/>
          <a:lstStyle/>
          <a:p>
            <a:r>
              <a:rPr lang="en-US" sz="1400" dirty="0"/>
              <a:t>12/08/23</a:t>
            </a:r>
          </a:p>
        </p:txBody>
      </p:sp>
      <p:sp>
        <p:nvSpPr>
          <p:cNvPr id="5" name="Footer Placeholder 4">
            <a:extLst>
              <a:ext uri="{FF2B5EF4-FFF2-40B4-BE49-F238E27FC236}">
                <a16:creationId xmlns:a16="http://schemas.microsoft.com/office/drawing/2014/main" id="{9970550F-803D-C200-3AC0-D8949D7CF8E2}"/>
              </a:ext>
            </a:extLst>
          </p:cNvPr>
          <p:cNvSpPr>
            <a:spLocks noGrp="1"/>
          </p:cNvSpPr>
          <p:nvPr>
            <p:ph type="ftr" sz="quarter" idx="11"/>
          </p:nvPr>
        </p:nvSpPr>
        <p:spPr>
          <a:xfrm>
            <a:off x="4267200" y="6173788"/>
            <a:ext cx="3793067" cy="365125"/>
          </a:xfrm>
        </p:spPr>
        <p:txBody>
          <a:bodyPr/>
          <a:lstStyle/>
          <a:p>
            <a:r>
              <a:rPr lang="en-US" sz="1400" dirty="0"/>
              <a:t>Weekly Project Status Executive Summary </a:t>
            </a:r>
          </a:p>
        </p:txBody>
      </p:sp>
      <p:sp>
        <p:nvSpPr>
          <p:cNvPr id="6" name="Slide Number Placeholder 5">
            <a:extLst>
              <a:ext uri="{FF2B5EF4-FFF2-40B4-BE49-F238E27FC236}">
                <a16:creationId xmlns:a16="http://schemas.microsoft.com/office/drawing/2014/main" id="{D62F7BF8-BB43-AA1D-72F5-2810F7449A0A}"/>
              </a:ext>
            </a:extLst>
          </p:cNvPr>
          <p:cNvSpPr>
            <a:spLocks noGrp="1"/>
          </p:cNvSpPr>
          <p:nvPr>
            <p:ph type="sldNum" sz="quarter" idx="12"/>
          </p:nvPr>
        </p:nvSpPr>
        <p:spPr/>
        <p:txBody>
          <a:bodyPr/>
          <a:lstStyle/>
          <a:p>
            <a:fld id="{5874D6C6-B3A5-4F2C-A6BF-E3D57C3A1219}" type="slidenum">
              <a:rPr lang="en-US" smtClean="0"/>
              <a:t>18</a:t>
            </a:fld>
            <a:endParaRPr lang="en-US" dirty="0"/>
          </a:p>
        </p:txBody>
      </p:sp>
      <p:sp>
        <p:nvSpPr>
          <p:cNvPr id="7" name="Content Placeholder 6">
            <a:extLst>
              <a:ext uri="{FF2B5EF4-FFF2-40B4-BE49-F238E27FC236}">
                <a16:creationId xmlns:a16="http://schemas.microsoft.com/office/drawing/2014/main" id="{3B3B355B-21F9-F78A-E48A-4C1DD22C7257}"/>
              </a:ext>
            </a:extLst>
          </p:cNvPr>
          <p:cNvSpPr>
            <a:spLocks noGrp="1"/>
          </p:cNvSpPr>
          <p:nvPr>
            <p:ph sz="quarter" idx="13"/>
          </p:nvPr>
        </p:nvSpPr>
        <p:spPr>
          <a:xfrm>
            <a:off x="3971458" y="361433"/>
            <a:ext cx="5435204" cy="658933"/>
          </a:xfrm>
        </p:spPr>
        <p:txBody>
          <a:bodyPr/>
          <a:lstStyle/>
          <a:p>
            <a:r>
              <a:rPr lang="en-US" dirty="0"/>
              <a:t>Project NOT Green</a:t>
            </a:r>
          </a:p>
        </p:txBody>
      </p:sp>
      <p:sp>
        <p:nvSpPr>
          <p:cNvPr id="8" name="Content Placeholder 3">
            <a:extLst>
              <a:ext uri="{FF2B5EF4-FFF2-40B4-BE49-F238E27FC236}">
                <a16:creationId xmlns:a16="http://schemas.microsoft.com/office/drawing/2014/main" id="{5D0EB876-5B86-C107-2584-3190EF97B08A}"/>
              </a:ext>
            </a:extLst>
          </p:cNvPr>
          <p:cNvSpPr txBox="1">
            <a:spLocks/>
          </p:cNvSpPr>
          <p:nvPr/>
        </p:nvSpPr>
        <p:spPr>
          <a:xfrm>
            <a:off x="2009783" y="1356081"/>
            <a:ext cx="8290176" cy="5386818"/>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defRPr/>
            </a:pPr>
            <a:endParaRPr lang="en-US" sz="1000" dirty="0">
              <a:solidFill>
                <a:sysClr val="windowText" lastClr="000000"/>
              </a:solidFill>
              <a:latin typeface="Calibri"/>
              <a:cs typeface="Calibri"/>
            </a:endParaRPr>
          </a:p>
          <a:p>
            <a:pPr lvl="2">
              <a:buFont typeface="Wingdings" panose="05000000000000000000" pitchFamily="2" charset="2"/>
              <a:buChar char="q"/>
              <a:defRPr/>
            </a:pPr>
            <a:endParaRPr lang="en-US" sz="1500" dirty="0">
              <a:solidFill>
                <a:sysClr val="windowText" lastClr="000000"/>
              </a:solidFill>
              <a:latin typeface="Calibri"/>
            </a:endParaRPr>
          </a:p>
          <a:p>
            <a:pPr marL="0" lvl="1" indent="0">
              <a:buNone/>
              <a:defRPr/>
            </a:pPr>
            <a:r>
              <a:rPr lang="en-US" sz="1500" b="1" dirty="0">
                <a:solidFill>
                  <a:sysClr val="windowText" lastClr="000000"/>
                </a:solidFill>
                <a:latin typeface="Calibri"/>
                <a:cs typeface="Calibri"/>
              </a:rPr>
              <a:t>Glucose Monitoring </a:t>
            </a:r>
          </a:p>
          <a:p>
            <a:pPr marL="685800" lvl="2" indent="-285750">
              <a:buFont typeface="Wingdings" panose="05000000000000000000" pitchFamily="2" charset="2"/>
              <a:buChar char="q"/>
              <a:defRPr/>
            </a:pPr>
            <a:r>
              <a:rPr lang="en-US" sz="1500" dirty="0">
                <a:solidFill>
                  <a:sysClr val="windowText" lastClr="000000"/>
                </a:solidFill>
                <a:latin typeface="Calibri"/>
              </a:rPr>
              <a:t>Go-Live postponed, project on hold pending rescoping decision by Project Sponsor​</a:t>
            </a:r>
          </a:p>
          <a:p>
            <a:pPr marL="685800" lvl="2" indent="-285750">
              <a:buFont typeface="Wingdings" panose="05000000000000000000" pitchFamily="2" charset="2"/>
              <a:buChar char="q"/>
              <a:defRPr/>
            </a:pPr>
            <a:r>
              <a:rPr lang="en-US" sz="1500" b="1" dirty="0">
                <a:solidFill>
                  <a:sysClr val="windowText" lastClr="000000"/>
                </a:solidFill>
                <a:latin typeface="Calibri"/>
              </a:rPr>
              <a:t>Path to Green</a:t>
            </a:r>
            <a:r>
              <a:rPr lang="en-US" sz="1500" dirty="0">
                <a:solidFill>
                  <a:sysClr val="windowText" lastClr="000000"/>
                </a:solidFill>
                <a:latin typeface="Calibri"/>
              </a:rPr>
              <a:t>:  Business stakeholder working with intake team for justification of rescoping</a:t>
            </a:r>
          </a:p>
          <a:p>
            <a:pPr marL="685800" lvl="2" indent="-285750">
              <a:buFont typeface="Wingdings" panose="05000000000000000000" pitchFamily="2" charset="2"/>
              <a:buChar char="q"/>
              <a:defRPr/>
            </a:pPr>
            <a:r>
              <a:rPr lang="en-US" sz="1500" b="1" dirty="0">
                <a:solidFill>
                  <a:sysClr val="windowText" lastClr="000000"/>
                </a:solidFill>
                <a:latin typeface="Calibri"/>
              </a:rPr>
              <a:t>Upcoming Milestones: </a:t>
            </a:r>
            <a:r>
              <a:rPr lang="en-US" sz="1500" dirty="0">
                <a:solidFill>
                  <a:sysClr val="windowText" lastClr="000000"/>
                </a:solidFill>
                <a:latin typeface="Calibri"/>
              </a:rPr>
              <a:t>Presentation to Executive Sponsor 12/12 outlining gaps and constraints</a:t>
            </a:r>
          </a:p>
          <a:p>
            <a:pPr marL="685800" lvl="2" indent="-285750">
              <a:buFont typeface="Wingdings" panose="05000000000000000000" pitchFamily="2" charset="2"/>
              <a:buChar char="q"/>
              <a:defRPr/>
            </a:pPr>
            <a:endParaRPr lang="en-US" sz="1000" dirty="0">
              <a:solidFill>
                <a:sysClr val="windowText" lastClr="000000"/>
              </a:solidFill>
              <a:latin typeface="Calibri"/>
            </a:endParaRPr>
          </a:p>
          <a:p>
            <a:pPr marL="0" lvl="1" indent="0">
              <a:buNone/>
              <a:defRPr/>
            </a:pPr>
            <a:r>
              <a:rPr lang="en-US" sz="1500" b="1" dirty="0">
                <a:solidFill>
                  <a:sysClr val="windowText" lastClr="000000"/>
                </a:solidFill>
                <a:latin typeface="Calibri"/>
                <a:cs typeface="Calibri"/>
              </a:rPr>
              <a:t>OMNICELL Modernization </a:t>
            </a:r>
          </a:p>
          <a:p>
            <a:pPr marL="685800" lvl="2" indent="-285750">
              <a:buFont typeface="Wingdings" panose="05000000000000000000" pitchFamily="2" charset="2"/>
              <a:buChar char="q"/>
              <a:defRPr/>
            </a:pPr>
            <a:r>
              <a:rPr lang="en-US" sz="1500" dirty="0">
                <a:solidFill>
                  <a:sysClr val="windowText" lastClr="000000"/>
                </a:solidFill>
                <a:latin typeface="Calibri"/>
              </a:rPr>
              <a:t>VITA solution team is still vetting the new physical server requirements</a:t>
            </a:r>
          </a:p>
          <a:p>
            <a:pPr marL="685800" lvl="2" indent="-285750">
              <a:buFont typeface="Wingdings" panose="05000000000000000000" pitchFamily="2" charset="2"/>
              <a:buChar char="q"/>
              <a:defRPr/>
            </a:pPr>
            <a:r>
              <a:rPr lang="en-US" sz="1500" b="1" dirty="0">
                <a:solidFill>
                  <a:sysClr val="windowText" lastClr="000000"/>
                </a:solidFill>
                <a:latin typeface="Calibri"/>
              </a:rPr>
              <a:t>Path to Green</a:t>
            </a:r>
            <a:r>
              <a:rPr lang="en-US" sz="1500" dirty="0">
                <a:solidFill>
                  <a:sysClr val="windowText" lastClr="000000"/>
                </a:solidFill>
                <a:latin typeface="Calibri"/>
              </a:rPr>
              <a:t>: ​Rescope the project with the vendor and VITA</a:t>
            </a:r>
          </a:p>
          <a:p>
            <a:pPr marL="685800" lvl="2" indent="-285750">
              <a:buFont typeface="Wingdings" panose="05000000000000000000" pitchFamily="2" charset="2"/>
              <a:buChar char="q"/>
              <a:defRPr/>
            </a:pPr>
            <a:r>
              <a:rPr lang="en-US" sz="1500" b="1" dirty="0">
                <a:solidFill>
                  <a:sysClr val="windowText" lastClr="000000"/>
                </a:solidFill>
                <a:latin typeface="Calibri"/>
              </a:rPr>
              <a:t>Upcoming Milestones:</a:t>
            </a:r>
            <a:r>
              <a:rPr lang="en-US" sz="1500" dirty="0">
                <a:solidFill>
                  <a:sysClr val="windowText" lastClr="000000"/>
                </a:solidFill>
                <a:latin typeface="Calibri"/>
              </a:rPr>
              <a:t> Rescoped project by January 12</a:t>
            </a:r>
            <a:r>
              <a:rPr lang="en-US" sz="1500" baseline="30000" dirty="0">
                <a:solidFill>
                  <a:sysClr val="windowText" lastClr="000000"/>
                </a:solidFill>
                <a:latin typeface="Calibri"/>
              </a:rPr>
              <a:t>th</a:t>
            </a:r>
            <a:r>
              <a:rPr lang="en-US" sz="1500" dirty="0">
                <a:solidFill>
                  <a:sysClr val="windowText" lastClr="000000"/>
                </a:solidFill>
                <a:latin typeface="Calibri"/>
              </a:rPr>
              <a:t> </a:t>
            </a:r>
          </a:p>
          <a:p>
            <a:pPr marL="400050" lvl="2" indent="0">
              <a:buNone/>
              <a:defRPr/>
            </a:pPr>
            <a:endParaRPr lang="en-US" sz="1000" dirty="0">
              <a:solidFill>
                <a:sysClr val="windowText" lastClr="000000"/>
              </a:solidFill>
              <a:latin typeface="Calibri"/>
            </a:endParaRPr>
          </a:p>
          <a:p>
            <a:pPr marL="1143000" lvl="3" indent="-285750">
              <a:buFont typeface="Wingdings" panose="05000000000000000000" pitchFamily="2" charset="2"/>
              <a:buChar char="q"/>
              <a:defRPr/>
            </a:pPr>
            <a:endParaRPr lang="en-US" sz="1500" dirty="0">
              <a:solidFill>
                <a:sysClr val="windowText" lastClr="000000"/>
              </a:solidFill>
              <a:latin typeface="Calibri"/>
            </a:endParaRPr>
          </a:p>
        </p:txBody>
      </p:sp>
      <p:pic>
        <p:nvPicPr>
          <p:cNvPr id="10" name="Picture 9">
            <a:extLst>
              <a:ext uri="{FF2B5EF4-FFF2-40B4-BE49-F238E27FC236}">
                <a16:creationId xmlns:a16="http://schemas.microsoft.com/office/drawing/2014/main" id="{787FE144-E18E-4182-94D1-FB92D311AC3D}"/>
              </a:ext>
            </a:extLst>
          </p:cNvPr>
          <p:cNvPicPr>
            <a:picLocks noChangeAspect="1"/>
          </p:cNvPicPr>
          <p:nvPr/>
        </p:nvPicPr>
        <p:blipFill>
          <a:blip r:embed="rId2"/>
          <a:stretch>
            <a:fillRect/>
          </a:stretch>
        </p:blipFill>
        <p:spPr>
          <a:xfrm>
            <a:off x="1784148" y="3522909"/>
            <a:ext cx="523920" cy="217570"/>
          </a:xfrm>
          <a:prstGeom prst="rect">
            <a:avLst/>
          </a:prstGeom>
        </p:spPr>
      </p:pic>
      <p:sp>
        <p:nvSpPr>
          <p:cNvPr id="17" name="TextBox 16">
            <a:extLst>
              <a:ext uri="{FF2B5EF4-FFF2-40B4-BE49-F238E27FC236}">
                <a16:creationId xmlns:a16="http://schemas.microsoft.com/office/drawing/2014/main" id="{0078E822-8D00-09C7-4FA1-2A91E1873FFB}"/>
              </a:ext>
            </a:extLst>
          </p:cNvPr>
          <p:cNvSpPr txBox="1"/>
          <p:nvPr/>
        </p:nvSpPr>
        <p:spPr>
          <a:xfrm>
            <a:off x="8669898" y="558266"/>
            <a:ext cx="783771" cy="338554"/>
          </a:xfrm>
          <a:prstGeom prst="rect">
            <a:avLst/>
          </a:prstGeom>
          <a:noFill/>
        </p:spPr>
        <p:txBody>
          <a:bodyPr wrap="square" rtlCol="0">
            <a:spAutoFit/>
          </a:bodyPr>
          <a:lstStyle/>
          <a:p>
            <a:r>
              <a:rPr lang="en-US" sz="1600" dirty="0">
                <a:solidFill>
                  <a:schemeClr val="bg1"/>
                </a:solidFill>
              </a:rPr>
              <a:t>2 of 7</a:t>
            </a:r>
          </a:p>
        </p:txBody>
      </p:sp>
      <p:pic>
        <p:nvPicPr>
          <p:cNvPr id="3" name="Picture 2">
            <a:extLst>
              <a:ext uri="{FF2B5EF4-FFF2-40B4-BE49-F238E27FC236}">
                <a16:creationId xmlns:a16="http://schemas.microsoft.com/office/drawing/2014/main" id="{9984544C-462D-E477-C1B0-AEAF09EAB5C7}"/>
              </a:ext>
            </a:extLst>
          </p:cNvPr>
          <p:cNvPicPr>
            <a:picLocks noChangeAspect="1"/>
          </p:cNvPicPr>
          <p:nvPr/>
        </p:nvPicPr>
        <p:blipFill>
          <a:blip r:embed="rId2"/>
          <a:stretch>
            <a:fillRect/>
          </a:stretch>
        </p:blipFill>
        <p:spPr>
          <a:xfrm>
            <a:off x="1802416" y="2291432"/>
            <a:ext cx="523920" cy="217570"/>
          </a:xfrm>
          <a:prstGeom prst="rect">
            <a:avLst/>
          </a:prstGeom>
        </p:spPr>
      </p:pic>
      <p:sp>
        <p:nvSpPr>
          <p:cNvPr id="9" name="TextBox 8">
            <a:extLst>
              <a:ext uri="{FF2B5EF4-FFF2-40B4-BE49-F238E27FC236}">
                <a16:creationId xmlns:a16="http://schemas.microsoft.com/office/drawing/2014/main" id="{245D4C35-0283-23CC-7071-6428A6795523}"/>
              </a:ext>
            </a:extLst>
          </p:cNvPr>
          <p:cNvSpPr txBox="1"/>
          <p:nvPr/>
        </p:nvSpPr>
        <p:spPr>
          <a:xfrm>
            <a:off x="6934404" y="1027089"/>
            <a:ext cx="3470987" cy="461665"/>
          </a:xfrm>
          <a:prstGeom prst="rect">
            <a:avLst/>
          </a:prstGeom>
          <a:noFill/>
        </p:spPr>
        <p:txBody>
          <a:bodyPr wrap="square" rtlCol="0">
            <a:spAutoFit/>
          </a:bodyPr>
          <a:lstStyle/>
          <a:p>
            <a:pPr algn="ctr"/>
            <a:r>
              <a:rPr lang="en-US" sz="2400" b="1" dirty="0"/>
              <a:t>7 Projects off track</a:t>
            </a:r>
          </a:p>
        </p:txBody>
      </p:sp>
    </p:spTree>
    <p:extLst>
      <p:ext uri="{BB962C8B-B14F-4D97-AF65-F5344CB8AC3E}">
        <p14:creationId xmlns:p14="http://schemas.microsoft.com/office/powerpoint/2010/main" val="3110684505"/>
      </p:ext>
    </p:extLst>
  </p:cSld>
  <p:clrMapOvr>
    <a:masterClrMapping/>
  </p:clrMapOvr>
</p:sld>
</file>

<file path=ppt/theme/theme1.xml><?xml version="1.0" encoding="utf-8"?>
<a:theme xmlns:a="http://schemas.openxmlformats.org/drawingml/2006/main" name="Office Theme">
  <a:themeElements>
    <a:clrScheme name="DBHDS Brand">
      <a:dk1>
        <a:srgbClr val="00689A"/>
      </a:dk1>
      <a:lt1>
        <a:srgbClr val="FFFFFF"/>
      </a:lt1>
      <a:dk2>
        <a:srgbClr val="53575A"/>
      </a:dk2>
      <a:lt2>
        <a:srgbClr val="E7E6E6"/>
      </a:lt2>
      <a:accent1>
        <a:srgbClr val="6C9742"/>
      </a:accent1>
      <a:accent2>
        <a:srgbClr val="E3B938"/>
      </a:accent2>
      <a:accent3>
        <a:srgbClr val="A5A5A5"/>
      </a:accent3>
      <a:accent4>
        <a:srgbClr val="48AEE1"/>
      </a:accent4>
      <a:accent5>
        <a:srgbClr val="5B9BD5"/>
      </a:accent5>
      <a:accent6>
        <a:srgbClr val="97D147"/>
      </a:accent6>
      <a:hlink>
        <a:srgbClr val="517431"/>
      </a:hlink>
      <a:folHlink>
        <a:srgbClr val="074369"/>
      </a:folHlink>
    </a:clrScheme>
    <a:fontScheme name="Raleway">
      <a:majorFont>
        <a:latin typeface="Raleway Light"/>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Template" id="{6F38A437-CFA7-6A4B-AFFB-654BBC280D38}" vid="{A0E23D19-48A7-BA4E-9B6F-9BD17F01A3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DCDateModified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DE82D2E7A81BE4AB5F45FCED6ADC1C6" ma:contentTypeVersion="4" ma:contentTypeDescription="Create a new document." ma:contentTypeScope="" ma:versionID="7d59b910ccb7a58641446206ab7ae15c">
  <xsd:schema xmlns:xsd="http://www.w3.org/2001/XMLSchema" xmlns:xs="http://www.w3.org/2001/XMLSchema" xmlns:p="http://schemas.microsoft.com/office/2006/metadata/properties" xmlns:ns2="http://schemas.microsoft.com/sharepoint/v3/fields" xmlns:ns3="fec452f8-b559-4a85-8209-68fe07b7ecb2" targetNamespace="http://schemas.microsoft.com/office/2006/metadata/properties" ma:root="true" ma:fieldsID="eea43363297ca04639a5e3edf3415f1e" ns2:_="" ns3:_="">
    <xsd:import namespace="http://schemas.microsoft.com/sharepoint/v3/fields"/>
    <xsd:import namespace="fec452f8-b559-4a85-8209-68fe07b7ecb2"/>
    <xsd:element name="properties">
      <xsd:complexType>
        <xsd:sequence>
          <xsd:element name="documentManagement">
            <xsd:complexType>
              <xsd:all>
                <xsd:element ref="ns2:_DCDateModified" minOccurs="0"/>
                <xsd:element ref="ns3:MediaServiceMetadata" minOccurs="0"/>
                <xsd:element ref="ns3:MediaServiceFastMetadata"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DCDateModified" ma:index="2" nillable="true" ma:displayName="Date Modified" ma:description="The date on which this resource was last modified" ma:format="DateTime" ma:internalName="_DCDateModified">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fec452f8-b559-4a85-8209-68fe07b7ecb2"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384161-7EDC-49BC-9913-4A8797950EA2}">
  <ds:schemaRefs>
    <ds:schemaRef ds:uri="http://schemas.microsoft.com/office/2006/metadata/properties"/>
    <ds:schemaRef ds:uri="http://schemas.microsoft.com/office/infopath/2007/PartnerControls"/>
    <ds:schemaRef ds:uri="http://schemas.microsoft.com/sharepoint/v3/fields"/>
  </ds:schemaRefs>
</ds:datastoreItem>
</file>

<file path=customXml/itemProps2.xml><?xml version="1.0" encoding="utf-8"?>
<ds:datastoreItem xmlns:ds="http://schemas.openxmlformats.org/officeDocument/2006/customXml" ds:itemID="{6450769C-ED17-4D5B-B562-3379CE6DCBD6}">
  <ds:schemaRefs>
    <ds:schemaRef ds:uri="http://schemas.microsoft.com/sharepoint/v3/contenttype/forms"/>
  </ds:schemaRefs>
</ds:datastoreItem>
</file>

<file path=customXml/itemProps3.xml><?xml version="1.0" encoding="utf-8"?>
<ds:datastoreItem xmlns:ds="http://schemas.openxmlformats.org/officeDocument/2006/customXml" ds:itemID="{CD39894D-B5AB-41AE-8B6B-72A845490D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fec452f8-b559-4a85-8209-68fe07b7ec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PowerPointTemplate</Template>
  <TotalTime>21967</TotalTime>
  <Words>1386</Words>
  <Application>Microsoft Office PowerPoint</Application>
  <PresentationFormat>Widescreen</PresentationFormat>
  <Paragraphs>280</Paragraphs>
  <Slides>18</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Courier New</vt:lpstr>
      <vt:lpstr>Helvetica</vt:lpstr>
      <vt:lpstr>Raleway</vt:lpstr>
      <vt:lpstr>Raleway Light</vt:lpstr>
      <vt:lpstr>Wingdings</vt:lpstr>
      <vt:lpstr>Office Theme</vt:lpstr>
      <vt:lpstr>Enterprise Investment Board</vt:lpstr>
      <vt:lpstr>PowerPoint Presentation</vt:lpstr>
      <vt:lpstr>Celebrate Success</vt:lpstr>
      <vt:lpstr>Intake Pipeline (39)</vt:lpstr>
      <vt:lpstr>Next Step – Close </vt:lpstr>
      <vt:lpstr>Next Step – Approve for Project</vt:lpstr>
      <vt:lpstr>In Progress – Business Case Development</vt:lpstr>
      <vt:lpstr>As time permits – Business Case Development</vt:lpstr>
      <vt:lpstr>Next Step – Start Business Case Development</vt:lpstr>
      <vt:lpstr>Next Step – Pre-EIB Request Review</vt:lpstr>
      <vt:lpstr>January EIB Meeting Tuesday, 01/09/2024</vt:lpstr>
      <vt:lpstr>Appendix</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Robbins, Kylie (DBHDS)</dc:creator>
  <cp:lastModifiedBy>Robbins, Kylie (DBHDS)</cp:lastModifiedBy>
  <cp:revision>188</cp:revision>
  <dcterms:created xsi:type="dcterms:W3CDTF">2023-09-19T17:30:46Z</dcterms:created>
  <dcterms:modified xsi:type="dcterms:W3CDTF">2023-12-11T20:20:34Z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0x0101008DE82D2E7A81BE4AB5F45FCED6ADC1C6</vt:lpwstr>
  </property>
</Properties>
</file>