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A4D566-A2AC-4CA1-ACE4-6DE09DDB2142}" v="116" dt="2024-10-16T13:51:29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, Dawn (DBHDS)" userId="a855d5b3-f67a-485b-8a2a-426cef299e55" providerId="ADAL" clId="{52A4D566-A2AC-4CA1-ACE4-6DE09DDB2142}"/>
    <pc:docChg chg="custSel modSld">
      <pc:chgData name="Traver, Dawn (DBHDS)" userId="a855d5b3-f67a-485b-8a2a-426cef299e55" providerId="ADAL" clId="{52A4D566-A2AC-4CA1-ACE4-6DE09DDB2142}" dt="2024-10-16T13:53:02.495" v="122" actId="20577"/>
      <pc:docMkLst>
        <pc:docMk/>
      </pc:docMkLst>
      <pc:sldChg chg="modSp mod">
        <pc:chgData name="Traver, Dawn (DBHDS)" userId="a855d5b3-f67a-485b-8a2a-426cef299e55" providerId="ADAL" clId="{52A4D566-A2AC-4CA1-ACE4-6DE09DDB2142}" dt="2024-10-16T13:53:02.495" v="122" actId="20577"/>
        <pc:sldMkLst>
          <pc:docMk/>
          <pc:sldMk cId="3801682835" sldId="256"/>
        </pc:sldMkLst>
        <pc:spChg chg="mod">
          <ac:chgData name="Traver, Dawn (DBHDS)" userId="a855d5b3-f67a-485b-8a2a-426cef299e55" providerId="ADAL" clId="{52A4D566-A2AC-4CA1-ACE4-6DE09DDB2142}" dt="2024-10-16T13:53:02.495" v="122" actId="20577"/>
          <ac:spMkLst>
            <pc:docMk/>
            <pc:sldMk cId="3801682835" sldId="256"/>
            <ac:spMk id="5" creationId="{90BF0BC3-14AE-4D01-4EF2-8E3408DEB95A}"/>
          </ac:spMkLst>
        </pc:spChg>
        <pc:graphicFrameChg chg="mod">
          <ac:chgData name="Traver, Dawn (DBHDS)" userId="a855d5b3-f67a-485b-8a2a-426cef299e55" providerId="ADAL" clId="{52A4D566-A2AC-4CA1-ACE4-6DE09DDB2142}" dt="2024-10-16T13:51:29.571" v="115"/>
          <ac:graphicFrameMkLst>
            <pc:docMk/>
            <pc:sldMk cId="3801682835" sldId="256"/>
            <ac:graphicFrameMk id="4" creationId="{1BDDDCF4-E77E-1416-DFF4-6E37B18FDC5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800" u="sng" dirty="0"/>
            <a:t>Division of Developmental Services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Acting 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Eric Williams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Special Projects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Browder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Brenett</a:t>
          </a:r>
          <a:r>
            <a:rPr lang="en-US" dirty="0"/>
            <a:t> Dickerson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Bridget Kopf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 Bibeault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Daici</a:t>
          </a:r>
          <a:r>
            <a:rPr lang="en-US" dirty="0"/>
            <a:t> </a:t>
          </a:r>
          <a:r>
            <a:rPr lang="en-US" dirty="0" err="1"/>
            <a:t>Fulcomer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Kristy Childress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Sandra Staten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Sydney </a:t>
          </a:r>
          <a:r>
            <a:rPr lang="en-US"/>
            <a:t>Resner</a:t>
          </a:r>
          <a:endParaRPr lang="en-US" dirty="0"/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Diane Davis-Meadows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Paula Smith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Fenyi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Sophia Maye-Smith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Beth </a:t>
          </a:r>
          <a:r>
            <a:rPr lang="en-US" dirty="0" err="1"/>
            <a:t>Pleinka</a:t>
          </a:r>
          <a:r>
            <a:rPr lang="en-US" dirty="0"/>
            <a:t>-Bateman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Chesnut</a:t>
          </a:r>
          <a:r>
            <a:rPr lang="en-US" dirty="0"/>
            <a:t> Pennington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Melanie 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</a:t>
          </a:r>
          <a:r>
            <a:rPr lang="en-US" dirty="0" err="1"/>
            <a:t>Lupejkis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Salvatore </a:t>
          </a:r>
          <a:r>
            <a:rPr lang="en-US" dirty="0" err="1"/>
            <a:t>Almenas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Renarta</a:t>
          </a:r>
          <a:r>
            <a:rPr lang="en-US" dirty="0"/>
            <a:t> Mentis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Madison </a:t>
          </a:r>
          <a:r>
            <a:rPr lang="en-US" dirty="0" err="1"/>
            <a:t>Arnesen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endParaRPr lang="en-US" dirty="0"/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 marL="0" marR="0" lvl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Char char="•"/>
            <a:tabLst/>
            <a:defRPr/>
          </a:pPr>
          <a:r>
            <a:rPr lang="en-US" dirty="0"/>
            <a:t>Cora Banister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Cherie </a:t>
          </a:r>
          <a:r>
            <a:rPr lang="en-US" dirty="0" err="1"/>
            <a:t>Whorley</a:t>
          </a:r>
          <a:endParaRPr lang="en-US" dirty="0"/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b="0" i="0" dirty="0" err="1"/>
            <a:t>Betelhem</a:t>
          </a:r>
          <a:r>
            <a:rPr lang="en-US" b="0" i="0" dirty="0"/>
            <a:t> </a:t>
          </a:r>
          <a:r>
            <a:rPr lang="en-US" b="0" i="0" dirty="0" err="1"/>
            <a:t>Kurylowski</a:t>
          </a:r>
          <a:endParaRPr lang="en-US" b="0" dirty="0"/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Ernestine Davison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Terri Hardin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Blackburn</a:t>
          </a:r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Slot Management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Varela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Jade Sandow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Lindsie</a:t>
          </a:r>
          <a:r>
            <a:rPr lang="en-US" dirty="0"/>
            <a:t> Woodfin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Dominique George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Mariel Hewitt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Dana Lippman</a:t>
          </a:r>
          <a:endParaRPr lang="en-US" dirty="0"/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Lynne Fetter</a:t>
          </a:r>
          <a:endParaRPr lang="en-US" dirty="0"/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</a:t>
          </a:r>
          <a:r>
            <a:rPr lang="en-US" u="sng"/>
            <a:t>Team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Dina Lombardy</a:t>
          </a:r>
          <a:endParaRPr lang="en-US" dirty="0"/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Sr</a:t>
          </a:r>
          <a:r>
            <a:rPr lang="en-US" u="sng" dirty="0"/>
            <a:t>. Waiver Policy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CD5A94E8-1F86-4713-AE42-ACAAA4FEAF6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Behavioral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Services and Projects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882FB79-E5FB-4D33-B229-3439C2521208}" type="parTrans" cxnId="{B97BC544-EDE4-4497-BAF6-F1CA02DB60C8}">
      <dgm:prSet/>
      <dgm:spPr/>
      <dgm:t>
        <a:bodyPr/>
        <a:lstStyle/>
        <a:p>
          <a:endParaRPr lang="en-US"/>
        </a:p>
      </dgm:t>
    </dgm:pt>
    <dgm:pt modelId="{F82A4C6A-7F26-4556-AE38-AA2C10ECA605}" type="sibTrans" cxnId="{B97BC544-EDE4-4497-BAF6-F1CA02DB60C8}">
      <dgm:prSet/>
      <dgm:spPr/>
      <dgm:t>
        <a:bodyPr/>
        <a:lstStyle/>
        <a:p>
          <a:endParaRPr lang="en-US"/>
        </a:p>
      </dgm:t>
    </dgm:pt>
    <dgm:pt modelId="{0EC17891-BEDF-4711-AC84-B3F111A273A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Nick Vanderburg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John Tolson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Courtney </a:t>
          </a:r>
          <a:r>
            <a:rPr lang="en-US"/>
            <a:t>Pernick</a:t>
          </a:r>
          <a:endParaRPr lang="en-US" dirty="0"/>
        </a:p>
      </dgm:t>
    </dgm:pt>
    <dgm:pt modelId="{2DABCB27-8805-4DBF-B6D1-E2E6D4A0770B}" type="parTrans" cxnId="{B4AFB9C5-1949-472C-9CF9-4DDB53684BC5}">
      <dgm:prSet/>
      <dgm:spPr/>
      <dgm:t>
        <a:bodyPr/>
        <a:lstStyle/>
        <a:p>
          <a:endParaRPr lang="en-US"/>
        </a:p>
      </dgm:t>
    </dgm:pt>
    <dgm:pt modelId="{4BF2BF69-C12D-4DC9-8C28-DD7BDDDA30C9}" type="sibTrans" cxnId="{B4AFB9C5-1949-472C-9CF9-4DDB53684BC5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10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6" custScaleY="107623" custLinFactY="-7252" custLinFactNeighborX="35970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6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36416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87072" custLinFactY="100000" custLinFactNeighborX="-87616" custLinFactNeighborY="132933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26352" custLinFactNeighborX="33384" custLinFactNeighborY="-20000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202639" custLinFactNeighborX="42423" custLinFactNeighborY="94856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4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4" presStyleCnt="18" custScaleY="80617" custLinFactNeighborX="34523" custLinFactNeighborY="-19515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4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10"/>
      <dgm:spPr/>
    </dgm:pt>
    <dgm:pt modelId="{90BEBEEF-F320-4FEE-ABF3-6508DCA75BF6}" type="pres">
      <dgm:prSet presAssocID="{DF04CBF4-6EDA-4DED-985A-741FB09707DE}" presName="hierRoot2" presStyleCnt="0">
        <dgm:presLayoutVars>
          <dgm:hierBranch val="l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6" custLinFactY="-3248" custLinFactNeighborX="-77339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6"/>
      <dgm:spPr/>
    </dgm:pt>
    <dgm:pt modelId="{C1FAE137-E9DD-47B4-A1A1-E2EFB2847693}" type="pres">
      <dgm:prSet presAssocID="{DF04CBF4-6EDA-4DED-985A-741FB09707DE}" presName="hierChild4" presStyleCnt="0"/>
      <dgm:spPr/>
    </dgm:pt>
    <dgm:pt modelId="{9D254E98-058E-4844-911E-8F6E0BE994C2}" type="pres">
      <dgm:prSet presAssocID="{E4EAF1A8-8FBF-4981-B5AB-649058C43889}" presName="Name50" presStyleLbl="parChTrans1D3" presStyleIdx="5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l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5" presStyleCnt="18" custScaleY="77675" custLinFactY="-3248" custLinFactNeighborX="-77339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5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80D94B4B-E047-4783-8D8C-3C39AAFF6853}" type="pres">
      <dgm:prSet presAssocID="{B3CA514A-67F1-442F-AB7D-952E46D365AF}" presName="Name50" presStyleLbl="parChTrans1D4" presStyleIdx="0" presStyleCnt="20"/>
      <dgm:spPr/>
    </dgm:pt>
    <dgm:pt modelId="{73FC8444-D72F-4192-8FF5-5FBABFB99067}" type="pres">
      <dgm:prSet presAssocID="{2432B892-5A33-4E90-A907-67E4BFC1D55E}" presName="hierRoot2" presStyleCnt="0">
        <dgm:presLayoutVars>
          <dgm:hierBranch val="l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0" custScaleY="142170" custLinFactY="-3248" custLinFactNeighborX="-77339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0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6B8AACEF-727B-4303-94CE-5697C53D434A}" type="pres">
      <dgm:prSet presAssocID="{77BD3895-4257-4DF7-AAC4-48F9D2836A27}" presName="Name50" presStyleLbl="parChTrans1D4" presStyleIdx="1" presStyleCnt="20"/>
      <dgm:spPr/>
    </dgm:pt>
    <dgm:pt modelId="{781D28AE-C17F-43A5-9E2D-43AFD7B96B1A}" type="pres">
      <dgm:prSet presAssocID="{FC873471-F401-4F55-8E5D-9E258B7B76BA}" presName="hierRoot2" presStyleCnt="0">
        <dgm:presLayoutVars>
          <dgm:hierBranch val="l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0" custScaleY="218655" custLinFactY="-28329" custLinFactNeighborX="-77339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0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D416EBE8-D1A7-4A7D-82E8-49DB5A9E532F}" type="pres">
      <dgm:prSet presAssocID="{FC46B4EC-1D3A-4CE1-97DD-E1EC2FF75F9C}" presName="Name50" presStyleLbl="parChTrans1D4" presStyleIdx="2" presStyleCnt="20"/>
      <dgm:spPr/>
    </dgm:pt>
    <dgm:pt modelId="{11539F88-9684-40AD-BF40-3E0B8592BC88}" type="pres">
      <dgm:prSet presAssocID="{9BEEB23B-2EE9-4F3A-8426-A8005375B037}" presName="hierRoot2" presStyleCnt="0">
        <dgm:presLayoutVars>
          <dgm:hierBranch val="l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0" custScaleY="81590" custLinFactY="-200000" custLinFactNeighborX="55711" custLinFactNeighborY="-258087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0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18ED815C-D4D2-4B0D-89FC-E976295DA59E}" type="pres">
      <dgm:prSet presAssocID="{56CD85CF-AE41-4DE0-8E8E-2826202F4F10}" presName="Name50" presStyleLbl="parChTrans1D4" presStyleIdx="3" presStyleCnt="20"/>
      <dgm:spPr/>
    </dgm:pt>
    <dgm:pt modelId="{8DA95DA6-3D35-4564-8268-644CCD073D2F}" type="pres">
      <dgm:prSet presAssocID="{5B977633-6D68-483A-BD24-599A25B08294}" presName="hierRoot2" presStyleCnt="0">
        <dgm:presLayoutVars>
          <dgm:hierBranch val="l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0" custScaleY="78370" custLinFactY="-200000" custLinFactNeighborX="54888" custLinFactNeighborY="-270986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0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ED4659B0-1CF1-4102-99B2-1DDC7F13480F}" type="pres">
      <dgm:prSet presAssocID="{10AF4C56-0929-4696-BF45-7E9F7368E208}" presName="Name50" presStyleLbl="parChTrans1D4" presStyleIdx="4" presStyleCnt="20"/>
      <dgm:spPr/>
    </dgm:pt>
    <dgm:pt modelId="{5B85A49C-617A-4AD3-9D4A-4041A3FB5789}" type="pres">
      <dgm:prSet presAssocID="{D82D346C-5445-4BB2-8289-6196B4664F14}" presName="hierRoot2" presStyleCnt="0">
        <dgm:presLayoutVars>
          <dgm:hierBranch val="l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20" custScaleY="77974" custLinFactY="-200000" custLinFactNeighborX="54513" custLinFactNeighborY="-277843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20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10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6" custLinFactY="-5379" custLinFactNeighborX="42909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6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6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6" presStyleCnt="18" custScaleY="97354" custLinFactNeighborX="36453" custLinFactNeighborY="-56301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6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7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7" presStyleCnt="18" custScaleY="137482" custLinFactNeighborX="37793" custLinFactNeighborY="-72816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7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8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8" presStyleCnt="18" custLinFactNeighborX="38963" custLinFactNeighborY="-90643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8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0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0" custLinFactY="-7930" custLinFactNeighborX="36622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0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49926100-21E5-4411-BFC0-5FC05B4FDE3D}" type="pres">
      <dgm:prSet presAssocID="{7882FB79-E5FB-4D33-B229-3439C2521208}" presName="Name37" presStyleLbl="parChTrans1D2" presStyleIdx="3" presStyleCnt="10"/>
      <dgm:spPr/>
    </dgm:pt>
    <dgm:pt modelId="{C495EBFC-C3DD-4AD4-96D7-4449A758EAFB}" type="pres">
      <dgm:prSet presAssocID="{CD5A94E8-1F86-4713-AE42-ACAAA4FEAF61}" presName="hierRoot2" presStyleCnt="0">
        <dgm:presLayoutVars>
          <dgm:hierBranch/>
        </dgm:presLayoutVars>
      </dgm:prSet>
      <dgm:spPr/>
    </dgm:pt>
    <dgm:pt modelId="{C322AC01-7B0E-442C-9CD5-84D79BACE515}" type="pres">
      <dgm:prSet presAssocID="{CD5A94E8-1F86-4713-AE42-ACAAA4FEAF61}" presName="rootComposite" presStyleCnt="0"/>
      <dgm:spPr/>
    </dgm:pt>
    <dgm:pt modelId="{BC509D06-3ECA-4762-922A-0B50F18B63A3}" type="pres">
      <dgm:prSet presAssocID="{CD5A94E8-1F86-4713-AE42-ACAAA4FEAF61}" presName="rootText" presStyleLbl="node2" presStyleIdx="3" presStyleCnt="6" custScaleY="94595" custLinFactX="-100000" custLinFactY="-3691" custLinFactNeighborX="-114805" custLinFactNeighborY="-100000">
        <dgm:presLayoutVars>
          <dgm:chPref val="3"/>
        </dgm:presLayoutVars>
      </dgm:prSet>
      <dgm:spPr/>
    </dgm:pt>
    <dgm:pt modelId="{363B976D-C06A-4A45-A2B8-A44AC048C426}" type="pres">
      <dgm:prSet presAssocID="{CD5A94E8-1F86-4713-AE42-ACAAA4FEAF61}" presName="rootConnector" presStyleLbl="node2" presStyleIdx="3" presStyleCnt="6"/>
      <dgm:spPr/>
    </dgm:pt>
    <dgm:pt modelId="{7728CA7F-4878-4A40-A130-DD5761E96631}" type="pres">
      <dgm:prSet presAssocID="{CD5A94E8-1F86-4713-AE42-ACAAA4FEAF61}" presName="hierChild4" presStyleCnt="0"/>
      <dgm:spPr/>
    </dgm:pt>
    <dgm:pt modelId="{C6CA444A-97F2-4591-B655-618A982275F2}" type="pres">
      <dgm:prSet presAssocID="{2DABCB27-8805-4DBF-B6D1-E2E6D4A0770B}" presName="Name35" presStyleLbl="parChTrans1D3" presStyleIdx="9" presStyleCnt="19"/>
      <dgm:spPr/>
    </dgm:pt>
    <dgm:pt modelId="{AC55E13C-67B9-47D7-980A-9CE428368C1F}" type="pres">
      <dgm:prSet presAssocID="{0EC17891-BEDF-4711-AC84-B3F111A273A1}" presName="hierRoot2" presStyleCnt="0">
        <dgm:presLayoutVars>
          <dgm:hierBranch/>
        </dgm:presLayoutVars>
      </dgm:prSet>
      <dgm:spPr/>
    </dgm:pt>
    <dgm:pt modelId="{2E0F9BB5-7AFF-4298-8538-D0B4A3E3A48F}" type="pres">
      <dgm:prSet presAssocID="{0EC17891-BEDF-4711-AC84-B3F111A273A1}" presName="rootComposite" presStyleCnt="0"/>
      <dgm:spPr/>
    </dgm:pt>
    <dgm:pt modelId="{F877FD3C-9935-4CF3-8FE5-8BECD4D133F2}" type="pres">
      <dgm:prSet presAssocID="{0EC17891-BEDF-4711-AC84-B3F111A273A1}" presName="rootText" presStyleLbl="node3" presStyleIdx="9" presStyleCnt="18" custScaleY="129823" custLinFactX="-100000" custLinFactNeighborX="-116138" custLinFactNeighborY="-73008">
        <dgm:presLayoutVars>
          <dgm:chPref val="3"/>
        </dgm:presLayoutVars>
      </dgm:prSet>
      <dgm:spPr/>
    </dgm:pt>
    <dgm:pt modelId="{1C544DD7-D4CD-4864-AB37-BE4672C33AE7}" type="pres">
      <dgm:prSet presAssocID="{0EC17891-BEDF-4711-AC84-B3F111A273A1}" presName="rootConnector" presStyleLbl="node3" presStyleIdx="9" presStyleCnt="18"/>
      <dgm:spPr/>
    </dgm:pt>
    <dgm:pt modelId="{372867F8-CBAD-4470-A549-27089F55C85A}" type="pres">
      <dgm:prSet presAssocID="{0EC17891-BEDF-4711-AC84-B3F111A273A1}" presName="hierChild4" presStyleCnt="0"/>
      <dgm:spPr/>
    </dgm:pt>
    <dgm:pt modelId="{852539B5-DDE0-4B12-87FC-E50A5DBFD2CB}" type="pres">
      <dgm:prSet presAssocID="{0EC17891-BEDF-4711-AC84-B3F111A273A1}" presName="hierChild5" presStyleCnt="0"/>
      <dgm:spPr/>
    </dgm:pt>
    <dgm:pt modelId="{2EBCAF09-9A69-42B9-85C0-311C17F3596B}" type="pres">
      <dgm:prSet presAssocID="{CD5A94E8-1F86-4713-AE42-ACAAA4FEAF61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4" presStyleCnt="10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4" presStyleCnt="6" custLinFactY="-834" custLinFactNeighborX="-31416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4" presStyleCnt="6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834" custLinFactNeighborX="-31416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0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0" custLinFactY="-834" custLinFactNeighborX="-31416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0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0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0" custScaleY="70839" custLinFactY="-834" custLinFactNeighborX="-31416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0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0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0" custScaleY="76032" custLinFactY="-834" custLinFactNeighborX="-40943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0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0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0" custScaleY="165729" custLinFactY="-834" custLinFactNeighborX="-31416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0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0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0" custScaleY="166098" custLinFactY="-100000" custLinFactNeighborX="-40943" custLinFactNeighborY="-125587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0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0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0" custScaleY="175861" custLinFactY="-11337" custLinFactNeighborX="-31984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0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0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0" custScaleY="165145" custLinFactY="-100000" custLinFactNeighborX="-40943" custLinFactNeighborY="-143598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0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0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0" custScaleY="166444" custLinFactY="-23940" custLinFactNeighborX="-31416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0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834" custLinFactNeighborX="-31416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834" custLinFactNeighborX="-31416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0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0" custScaleY="72937" custLinFactY="-834" custLinFactNeighborX="-31416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0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5" presStyleCnt="20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5" presStyleCnt="20" custScaleY="196253" custLinFactY="-20090" custLinFactNeighborX="-30366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5" presStyleCnt="20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834" custLinFactNeighborX="-31416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6" presStyleCnt="20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6" presStyleCnt="20" custScaleY="128182" custLinFactY="-834" custLinFactNeighborX="-31416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6" presStyleCnt="20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5" presStyleCnt="10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5" presStyleCnt="6" custLinFactY="-834" custLinFactNeighborX="-31416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5" presStyleCnt="6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87082" custLinFactX="13320" custLinFactY="-12502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57836" custLinFactNeighborX="-100000" custLinFactNeighborY="-67574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35640" custLinFactNeighborY="-88262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7" presStyleCnt="20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7" presStyleCnt="20" custScaleY="89088" custLinFactNeighborX="-38108" custLinFactNeighborY="-85540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7" presStyleCnt="20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8" presStyleCnt="20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8" presStyleCnt="20" custScaleY="302533" custLinFactY="-834" custLinFactNeighborX="-35240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8" presStyleCnt="20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834" custLinFactNeighborX="-31416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19" presStyleCnt="20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19" presStyleCnt="20" custScaleY="144894" custLinFactY="-834" custLinFactNeighborX="-33383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19" presStyleCnt="20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6" presStyleCnt="10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7" presStyleCnt="10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8" presStyleCnt="10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9" presStyleCnt="10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90237" custLinFactNeighborX="-100000" custLinFactNeighborY="-81696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61319" custLinFactNeighborX="-139960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C2FC8901-76B0-45A2-ABD6-AC8CE500B04F}" type="presOf" srcId="{56CD85CF-AE41-4DE0-8E8E-2826202F4F10}" destId="{18ED815C-D4D2-4B0D-89FC-E976295DA59E}" srcOrd="0" destOrd="0" presId="urn:microsoft.com/office/officeart/2005/8/layout/orgChart1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FEDA9D14-5587-4CB1-8FB8-8F98268D014C}" type="presOf" srcId="{0EC17891-BEDF-4711-AC84-B3F111A273A1}" destId="{1C544DD7-D4CD-4864-AB37-BE4672C33AE7}" srcOrd="1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6A77DA1A-EAA0-4F77-A61F-F5F8066C1186}" type="presOf" srcId="{10AF4C56-0929-4696-BF45-7E9F7368E208}" destId="{ED4659B0-1CF1-4102-99B2-1DDC7F13480F}" srcOrd="0" destOrd="0" presId="urn:microsoft.com/office/officeart/2005/8/layout/orgChart1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82AC295B-C473-42F8-837A-8BDD7B30AE53}" type="presOf" srcId="{FC46B4EC-1D3A-4CE1-97DD-E1EC2FF75F9C}" destId="{D416EBE8-D1A7-4A7D-82E8-49DB5A9E532F}" srcOrd="0" destOrd="0" presId="urn:microsoft.com/office/officeart/2005/8/layout/orgChart1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7427A864-D0C5-416F-B2F4-CFEC259F2345}" type="presOf" srcId="{2DABCB27-8805-4DBF-B6D1-E2E6D4A0770B}" destId="{C6CA444A-97F2-4591-B655-618A982275F2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B97BC544-EDE4-4497-BAF6-F1CA02DB60C8}" srcId="{7BA29266-B746-4692-BE6E-C5E32162BFCC}" destId="{CD5A94E8-1F86-4713-AE42-ACAAA4FEAF61}" srcOrd="7" destOrd="0" parTransId="{7882FB79-E5FB-4D33-B229-3439C2521208}" sibTransId="{F82A4C6A-7F26-4556-AE38-AA2C10ECA605}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FB29FE45-8AFE-47FB-B48C-2A4FE663BF5A}" type="presOf" srcId="{B3CA514A-67F1-442F-AB7D-952E46D365AF}" destId="{80D94B4B-E047-4783-8D8C-3C39AAFF6853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8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D23D074B-4FD4-4CC1-85FA-627BB9F8EF05}" type="presOf" srcId="{0EC17891-BEDF-4711-AC84-B3F111A273A1}" destId="{F877FD3C-9935-4CF3-8FE5-8BECD4D133F2}" srcOrd="0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7FD5FC8B-C3AB-45B3-9164-17630DFD622F}" type="presOf" srcId="{CD5A94E8-1F86-4713-AE42-ACAAA4FEAF61}" destId="{BC509D06-3ECA-4762-922A-0B50F18B63A3}" srcOrd="0" destOrd="0" presId="urn:microsoft.com/office/officeart/2005/8/layout/orgChart1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A4DC2490-8522-4372-BA75-0F56DDA77C55}" type="presOf" srcId="{7882FB79-E5FB-4D33-B229-3439C2521208}" destId="{49926100-21E5-4411-BFC0-5FC05B4FDE3D}" srcOrd="0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9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4" destOrd="0" parTransId="{9860AD60-DFD5-49CD-9707-27A8C9929D73}" sibTransId="{48D5F4CB-C2AE-4499-9870-2FF9E4376CE7}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79A99FB4-F839-476A-8600-CE3A81A00178}" type="presOf" srcId="{77BD3895-4257-4DF7-AAC4-48F9D2836A27}" destId="{6B8AACEF-727B-4303-94CE-5697C53D434A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C16110B8-2808-4EE5-98C8-3ACB6FEC2849}" type="presOf" srcId="{E4EAF1A8-8FBF-4981-B5AB-649058C43889}" destId="{9D254E98-058E-4844-911E-8F6E0BE994C2}" srcOrd="0" destOrd="0" presId="urn:microsoft.com/office/officeart/2005/8/layout/orgChart1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1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B4AFB9C5-1949-472C-9CF9-4DDB53684BC5}" srcId="{CD5A94E8-1F86-4713-AE42-ACAAA4FEAF61}" destId="{0EC17891-BEDF-4711-AC84-B3F111A273A1}" srcOrd="0" destOrd="0" parTransId="{2DABCB27-8805-4DBF-B6D1-E2E6D4A0770B}" sibTransId="{4BF2BF69-C12D-4DC9-8C28-DD7BDDDA30C9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CB67A6C8-4CDF-48BF-BA63-745A3E90DDA1}" type="presOf" srcId="{CD5A94E8-1F86-4713-AE42-ACAAA4FEAF61}" destId="{363B976D-C06A-4A45-A2B8-A44AC048C42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6C7D38C4-23CE-4A0F-98B7-D21A026584B3}" type="presParOf" srcId="{795449D8-D297-4022-916F-539C171AB1DE}" destId="{C5497D64-31BC-47FF-AF4D-458B42014401}" srcOrd="8" destOrd="0" presId="urn:microsoft.com/office/officeart/2005/8/layout/orgChart1"/>
    <dgm:cxn modelId="{D34804E2-2AEC-4677-B493-0A15A5960BB5}" type="presParOf" srcId="{795449D8-D297-4022-916F-539C171AB1DE}" destId="{BF4AD85B-DB2B-4027-B101-09CB29D800A9}" srcOrd="9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61B93D66-CC21-4D52-87E3-7CBD9ACECD51}" type="presParOf" srcId="{C1FAE137-E9DD-47B4-A1A1-E2EFB2847693}" destId="{9D254E98-058E-4844-911E-8F6E0BE994C2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50E8D74A-3EF5-4AB4-9A21-4B588FADBF61}" type="presParOf" srcId="{7D9500D3-0C39-4227-8929-23FABE93CC80}" destId="{80D94B4B-E047-4783-8D8C-3C39AAFF6853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4A301292-1B57-463F-BF1A-EA8214B0D0A6}" type="presParOf" srcId="{7D9500D3-0C39-4227-8929-23FABE93CC80}" destId="{6B8AACEF-727B-4303-94CE-5697C53D434A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A2A58FD1-6B94-44DD-95EE-71C231F713DE}" type="presParOf" srcId="{7D9500D3-0C39-4227-8929-23FABE93CC80}" destId="{D416EBE8-D1A7-4A7D-82E8-49DB5A9E532F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F8652A79-6F61-4B26-B810-9BEB466B9BAA}" type="presParOf" srcId="{7D9500D3-0C39-4227-8929-23FABE93CC80}" destId="{18ED815C-D4D2-4B0D-89FC-E976295DA59E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B4AF7FBB-C722-4741-A277-58FBE189DE5A}" type="presParOf" srcId="{7D9500D3-0C39-4227-8929-23FABE93CC80}" destId="{ED4659B0-1CF1-4102-99B2-1DDC7F13480F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C2E1644D-FEFB-488B-AD18-6D48A23F8D73}" type="presParOf" srcId="{42863E35-94F0-4568-893C-AABC793D23CC}" destId="{49926100-21E5-4411-BFC0-5FC05B4FDE3D}" srcOrd="6" destOrd="0" presId="urn:microsoft.com/office/officeart/2005/8/layout/orgChart1"/>
    <dgm:cxn modelId="{1727F8B5-11FE-4F2A-9022-57DCE374BA5F}" type="presParOf" srcId="{42863E35-94F0-4568-893C-AABC793D23CC}" destId="{C495EBFC-C3DD-4AD4-96D7-4449A758EAFB}" srcOrd="7" destOrd="0" presId="urn:microsoft.com/office/officeart/2005/8/layout/orgChart1"/>
    <dgm:cxn modelId="{BD7298E6-F490-4EF4-B3BA-4FC514C89AEE}" type="presParOf" srcId="{C495EBFC-C3DD-4AD4-96D7-4449A758EAFB}" destId="{C322AC01-7B0E-442C-9CD5-84D79BACE515}" srcOrd="0" destOrd="0" presId="urn:microsoft.com/office/officeart/2005/8/layout/orgChart1"/>
    <dgm:cxn modelId="{FF8BD11E-E2CB-4C95-8A72-F53DF6B22AD2}" type="presParOf" srcId="{C322AC01-7B0E-442C-9CD5-84D79BACE515}" destId="{BC509D06-3ECA-4762-922A-0B50F18B63A3}" srcOrd="0" destOrd="0" presId="urn:microsoft.com/office/officeart/2005/8/layout/orgChart1"/>
    <dgm:cxn modelId="{6782DD63-17D4-433B-9B09-8E1FEC852E7D}" type="presParOf" srcId="{C322AC01-7B0E-442C-9CD5-84D79BACE515}" destId="{363B976D-C06A-4A45-A2B8-A44AC048C426}" srcOrd="1" destOrd="0" presId="urn:microsoft.com/office/officeart/2005/8/layout/orgChart1"/>
    <dgm:cxn modelId="{CE0DD08E-5ACB-4F54-830C-0C3431DD0402}" type="presParOf" srcId="{C495EBFC-C3DD-4AD4-96D7-4449A758EAFB}" destId="{7728CA7F-4878-4A40-A130-DD5761E96631}" srcOrd="1" destOrd="0" presId="urn:microsoft.com/office/officeart/2005/8/layout/orgChart1"/>
    <dgm:cxn modelId="{58427E6F-97C7-4704-A173-406661762886}" type="presParOf" srcId="{7728CA7F-4878-4A40-A130-DD5761E96631}" destId="{C6CA444A-97F2-4591-B655-618A982275F2}" srcOrd="0" destOrd="0" presId="urn:microsoft.com/office/officeart/2005/8/layout/orgChart1"/>
    <dgm:cxn modelId="{EA371B60-B81E-4ACC-A52E-5742C317A486}" type="presParOf" srcId="{7728CA7F-4878-4A40-A130-DD5761E96631}" destId="{AC55E13C-67B9-47D7-980A-9CE428368C1F}" srcOrd="1" destOrd="0" presId="urn:microsoft.com/office/officeart/2005/8/layout/orgChart1"/>
    <dgm:cxn modelId="{5BF63CFA-2158-46C8-A984-687A372375CC}" type="presParOf" srcId="{AC55E13C-67B9-47D7-980A-9CE428368C1F}" destId="{2E0F9BB5-7AFF-4298-8538-D0B4A3E3A48F}" srcOrd="0" destOrd="0" presId="urn:microsoft.com/office/officeart/2005/8/layout/orgChart1"/>
    <dgm:cxn modelId="{9C3C74FD-68CD-4062-B033-1668EC09293E}" type="presParOf" srcId="{2E0F9BB5-7AFF-4298-8538-D0B4A3E3A48F}" destId="{F877FD3C-9935-4CF3-8FE5-8BECD4D133F2}" srcOrd="0" destOrd="0" presId="urn:microsoft.com/office/officeart/2005/8/layout/orgChart1"/>
    <dgm:cxn modelId="{5C9FFA07-84D3-4C29-8A9D-8DDFDE8D1ADD}" type="presParOf" srcId="{2E0F9BB5-7AFF-4298-8538-D0B4A3E3A48F}" destId="{1C544DD7-D4CD-4864-AB37-BE4672C33AE7}" srcOrd="1" destOrd="0" presId="urn:microsoft.com/office/officeart/2005/8/layout/orgChart1"/>
    <dgm:cxn modelId="{2B1D34D1-DFCA-4C39-A253-412ED82A622B}" type="presParOf" srcId="{AC55E13C-67B9-47D7-980A-9CE428368C1F}" destId="{372867F8-CBAD-4470-A549-27089F55C85A}" srcOrd="1" destOrd="0" presId="urn:microsoft.com/office/officeart/2005/8/layout/orgChart1"/>
    <dgm:cxn modelId="{4E60DD42-180E-4C1C-9719-62A419693211}" type="presParOf" srcId="{AC55E13C-67B9-47D7-980A-9CE428368C1F}" destId="{852539B5-DDE0-4B12-87FC-E50A5DBFD2CB}" srcOrd="2" destOrd="0" presId="urn:microsoft.com/office/officeart/2005/8/layout/orgChart1"/>
    <dgm:cxn modelId="{E02E7DDF-9EE7-40C7-B56D-4362CF4EF133}" type="presParOf" srcId="{C495EBFC-C3DD-4AD4-96D7-4449A758EAFB}" destId="{2EBCAF09-9A69-42B9-85C0-311C17F3596B}" srcOrd="2" destOrd="0" presId="urn:microsoft.com/office/officeart/2005/8/layout/orgChart1"/>
    <dgm:cxn modelId="{ACAAE9A1-B655-4464-A9A9-21172726F560}" type="presParOf" srcId="{42863E35-94F0-4568-893C-AABC793D23CC}" destId="{DA840037-CFA6-4B08-A020-E3B71A5A0E5E}" srcOrd="8" destOrd="0" presId="urn:microsoft.com/office/officeart/2005/8/layout/orgChart1"/>
    <dgm:cxn modelId="{FDFA7CC4-0DD8-4F23-A4D3-EF17D81A7A0B}" type="presParOf" srcId="{42863E35-94F0-4568-893C-AABC793D23CC}" destId="{6C4C6CC4-758B-4EB8-A955-374372925CFB}" srcOrd="9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58B6E215-81E8-4189-9B9D-28BF7EF3AF45}" type="presParOf" srcId="{A61CA1BA-9BA0-4385-A809-2B2A43D8A3FC}" destId="{4F1467D4-223B-443C-B0DF-2D0298C0C10D}" srcOrd="2" destOrd="0" presId="urn:microsoft.com/office/officeart/2005/8/layout/orgChart1"/>
    <dgm:cxn modelId="{3D485FAD-8446-446D-9627-FBB49B56C404}" type="presParOf" srcId="{A61CA1BA-9BA0-4385-A809-2B2A43D8A3FC}" destId="{C9806FE4-DE3D-456B-BE77-193FE5910C20}" srcOrd="3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10" destOrd="0" presId="urn:microsoft.com/office/officeart/2005/8/layout/orgChart1"/>
    <dgm:cxn modelId="{52B789B0-A3C5-4B9D-A743-ACF5611D6EA3}" type="presParOf" srcId="{42863E35-94F0-4568-893C-AABC793D23CC}" destId="{67A9A5A1-0910-4F47-B979-672A5413E572}" srcOrd="11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900013" y="1392825"/>
          <a:ext cx="500800" cy="96365"/>
        </a:xfrm>
        <a:custGeom>
          <a:avLst/>
          <a:gdLst/>
          <a:ahLst/>
          <a:cxnLst/>
          <a:rect l="0" t="0" r="0" b="0"/>
          <a:pathLst>
            <a:path>
              <a:moveTo>
                <a:pt x="500800" y="0"/>
              </a:moveTo>
              <a:lnTo>
                <a:pt x="500800" y="96365"/>
              </a:lnTo>
              <a:lnTo>
                <a:pt x="0" y="963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46160" y="899309"/>
          <a:ext cx="154623" cy="292640"/>
        </a:xfrm>
        <a:custGeom>
          <a:avLst/>
          <a:gdLst/>
          <a:ahLst/>
          <a:cxnLst/>
          <a:rect l="0" t="0" r="0" b="0"/>
          <a:pathLst>
            <a:path>
              <a:moveTo>
                <a:pt x="154623" y="0"/>
              </a:moveTo>
              <a:lnTo>
                <a:pt x="154623" y="292640"/>
              </a:lnTo>
              <a:lnTo>
                <a:pt x="0" y="292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6000784" y="899309"/>
          <a:ext cx="234604" cy="947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898"/>
              </a:lnTo>
              <a:lnTo>
                <a:pt x="234604" y="94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6000784" y="899309"/>
          <a:ext cx="231943" cy="61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705"/>
              </a:lnTo>
              <a:lnTo>
                <a:pt x="231943" y="6187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6000784" y="899309"/>
          <a:ext cx="229265" cy="249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44"/>
              </a:lnTo>
              <a:lnTo>
                <a:pt x="229265" y="249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845004" y="3706513"/>
          <a:ext cx="108379" cy="475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57"/>
              </a:lnTo>
              <a:lnTo>
                <a:pt x="108379" y="4758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628810" y="2576878"/>
          <a:ext cx="91440" cy="920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0487"/>
              </a:lnTo>
              <a:lnTo>
                <a:pt x="133035" y="920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347521" y="3756279"/>
          <a:ext cx="121410" cy="1296356"/>
        </a:xfrm>
        <a:custGeom>
          <a:avLst/>
          <a:gdLst/>
          <a:ahLst/>
          <a:cxnLst/>
          <a:rect l="0" t="0" r="0" b="0"/>
          <a:pathLst>
            <a:path>
              <a:moveTo>
                <a:pt x="121410" y="0"/>
              </a:moveTo>
              <a:lnTo>
                <a:pt x="121410" y="1296356"/>
              </a:lnTo>
              <a:lnTo>
                <a:pt x="0" y="12963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323671" y="3756279"/>
          <a:ext cx="145259" cy="371157"/>
        </a:xfrm>
        <a:custGeom>
          <a:avLst/>
          <a:gdLst/>
          <a:ahLst/>
          <a:cxnLst/>
          <a:rect l="0" t="0" r="0" b="0"/>
          <a:pathLst>
            <a:path>
              <a:moveTo>
                <a:pt x="145259" y="0"/>
              </a:moveTo>
              <a:lnTo>
                <a:pt x="145259" y="371157"/>
              </a:lnTo>
              <a:lnTo>
                <a:pt x="0" y="371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552089" y="2576878"/>
          <a:ext cx="122441" cy="971506"/>
        </a:xfrm>
        <a:custGeom>
          <a:avLst/>
          <a:gdLst/>
          <a:ahLst/>
          <a:cxnLst/>
          <a:rect l="0" t="0" r="0" b="0"/>
          <a:pathLst>
            <a:path>
              <a:moveTo>
                <a:pt x="122441" y="0"/>
              </a:moveTo>
              <a:lnTo>
                <a:pt x="122441" y="971506"/>
              </a:lnTo>
              <a:lnTo>
                <a:pt x="0" y="9715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542143" y="2576878"/>
          <a:ext cx="132387" cy="486115"/>
        </a:xfrm>
        <a:custGeom>
          <a:avLst/>
          <a:gdLst/>
          <a:ahLst/>
          <a:cxnLst/>
          <a:rect l="0" t="0" r="0" b="0"/>
          <a:pathLst>
            <a:path>
              <a:moveTo>
                <a:pt x="132387" y="0"/>
              </a:moveTo>
              <a:lnTo>
                <a:pt x="132387" y="486115"/>
              </a:lnTo>
              <a:lnTo>
                <a:pt x="0" y="4861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628810" y="2576878"/>
          <a:ext cx="91440" cy="307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155"/>
              </a:lnTo>
              <a:lnTo>
                <a:pt x="122524" y="307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6000784" y="899309"/>
          <a:ext cx="4673746" cy="126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465"/>
              </a:lnTo>
              <a:lnTo>
                <a:pt x="4673746" y="1174465"/>
              </a:lnTo>
              <a:lnTo>
                <a:pt x="4673746" y="1261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624693" y="3167298"/>
          <a:ext cx="124736" cy="44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114"/>
              </a:lnTo>
              <a:lnTo>
                <a:pt x="124736" y="441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448011" y="2576878"/>
          <a:ext cx="1509312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1509312" y="87315"/>
              </a:lnTo>
              <a:lnTo>
                <a:pt x="1509312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618484" y="3167298"/>
          <a:ext cx="133468" cy="98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460"/>
              </a:lnTo>
              <a:lnTo>
                <a:pt x="133468" y="9804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618484" y="3167298"/>
          <a:ext cx="124736" cy="326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63"/>
              </a:lnTo>
              <a:lnTo>
                <a:pt x="124736" y="3262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448011" y="257687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503104" y="87315"/>
              </a:lnTo>
              <a:lnTo>
                <a:pt x="503104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944907" y="257687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503104" y="0"/>
              </a:moveTo>
              <a:lnTo>
                <a:pt x="503104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396083" y="3636470"/>
          <a:ext cx="91440" cy="2194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4141"/>
              </a:lnTo>
              <a:lnTo>
                <a:pt x="133035" y="2194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275263" y="3636470"/>
          <a:ext cx="166539" cy="1693916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1693916"/>
              </a:lnTo>
              <a:lnTo>
                <a:pt x="0" y="16939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396083" y="3636470"/>
          <a:ext cx="91440" cy="136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0279"/>
              </a:lnTo>
              <a:lnTo>
                <a:pt x="128312" y="13602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275263" y="3636470"/>
          <a:ext cx="166539" cy="864944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864944"/>
              </a:lnTo>
              <a:lnTo>
                <a:pt x="0" y="8649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396083" y="3636470"/>
          <a:ext cx="91440" cy="5191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9172"/>
              </a:lnTo>
              <a:lnTo>
                <a:pt x="133035" y="519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275263" y="3636470"/>
          <a:ext cx="166539" cy="332697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332697"/>
              </a:lnTo>
              <a:lnTo>
                <a:pt x="0" y="3326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938698" y="316729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503104" y="87315"/>
              </a:lnTo>
              <a:lnTo>
                <a:pt x="503104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435594" y="316729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503104" y="0"/>
              </a:moveTo>
              <a:lnTo>
                <a:pt x="503104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938698" y="2576878"/>
          <a:ext cx="1509312" cy="174631"/>
        </a:xfrm>
        <a:custGeom>
          <a:avLst/>
          <a:gdLst/>
          <a:ahLst/>
          <a:cxnLst/>
          <a:rect l="0" t="0" r="0" b="0"/>
          <a:pathLst>
            <a:path>
              <a:moveTo>
                <a:pt x="1509312" y="0"/>
              </a:moveTo>
              <a:lnTo>
                <a:pt x="1509312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6000784" y="899309"/>
          <a:ext cx="1447226" cy="126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465"/>
              </a:lnTo>
              <a:lnTo>
                <a:pt x="1447226" y="1174465"/>
              </a:lnTo>
              <a:lnTo>
                <a:pt x="1447226" y="1261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444A-97F2-4591-B655-618A982275F2}">
      <dsp:nvSpPr>
        <dsp:cNvPr id="0" name=""/>
        <dsp:cNvSpPr/>
      </dsp:nvSpPr>
      <dsp:spPr>
        <a:xfrm>
          <a:off x="3350664" y="2542526"/>
          <a:ext cx="91440" cy="302207"/>
        </a:xfrm>
        <a:custGeom>
          <a:avLst/>
          <a:gdLst/>
          <a:ahLst/>
          <a:cxnLst/>
          <a:rect l="0" t="0" r="0" b="0"/>
          <a:pathLst>
            <a:path>
              <a:moveTo>
                <a:pt x="56804" y="0"/>
              </a:moveTo>
              <a:lnTo>
                <a:pt x="56804" y="214892"/>
              </a:lnTo>
              <a:lnTo>
                <a:pt x="45720" y="214892"/>
              </a:lnTo>
              <a:lnTo>
                <a:pt x="45720" y="302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26100-21E5-4411-BFC0-5FC05B4FDE3D}">
      <dsp:nvSpPr>
        <dsp:cNvPr id="0" name=""/>
        <dsp:cNvSpPr/>
      </dsp:nvSpPr>
      <dsp:spPr>
        <a:xfrm>
          <a:off x="3407469" y="899309"/>
          <a:ext cx="2593314" cy="1249902"/>
        </a:xfrm>
        <a:custGeom>
          <a:avLst/>
          <a:gdLst/>
          <a:ahLst/>
          <a:cxnLst/>
          <a:rect l="0" t="0" r="0" b="0"/>
          <a:pathLst>
            <a:path>
              <a:moveTo>
                <a:pt x="2593314" y="0"/>
              </a:moveTo>
              <a:lnTo>
                <a:pt x="2593314" y="1162586"/>
              </a:lnTo>
              <a:lnTo>
                <a:pt x="0" y="1162586"/>
              </a:lnTo>
              <a:lnTo>
                <a:pt x="0" y="12499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4178906" y="4535355"/>
          <a:ext cx="105269" cy="31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8"/>
              </a:lnTo>
              <a:lnTo>
                <a:pt x="105269" y="3106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4003826" y="2557981"/>
          <a:ext cx="91922" cy="1769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79"/>
              </a:lnTo>
              <a:lnTo>
                <a:pt x="91922" y="1769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958106" y="2557981"/>
          <a:ext cx="91440" cy="1175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259"/>
              </a:lnTo>
              <a:lnTo>
                <a:pt x="127913" y="1175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958106" y="2557981"/>
          <a:ext cx="91440" cy="581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1085"/>
              </a:lnTo>
              <a:lnTo>
                <a:pt x="116769" y="581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4336457" y="899309"/>
          <a:ext cx="1664326" cy="1242883"/>
        </a:xfrm>
        <a:custGeom>
          <a:avLst/>
          <a:gdLst/>
          <a:ahLst/>
          <a:cxnLst/>
          <a:rect l="0" t="0" r="0" b="0"/>
          <a:pathLst>
            <a:path>
              <a:moveTo>
                <a:pt x="1664326" y="0"/>
              </a:moveTo>
              <a:lnTo>
                <a:pt x="1664326" y="1155567"/>
              </a:lnTo>
              <a:lnTo>
                <a:pt x="0" y="1155567"/>
              </a:lnTo>
              <a:lnTo>
                <a:pt x="0" y="1242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59B0-1CF1-4102-99B2-1DDC7F13480F}">
      <dsp:nvSpPr>
        <dsp:cNvPr id="0" name=""/>
        <dsp:cNvSpPr/>
      </dsp:nvSpPr>
      <dsp:spPr>
        <a:xfrm>
          <a:off x="2455030" y="3064436"/>
          <a:ext cx="140137" cy="164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100"/>
              </a:lnTo>
              <a:lnTo>
                <a:pt x="140137" y="1643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D815C-D4D2-4B0D-89FC-E976295DA59E}">
      <dsp:nvSpPr>
        <dsp:cNvPr id="0" name=""/>
        <dsp:cNvSpPr/>
      </dsp:nvSpPr>
      <dsp:spPr>
        <a:xfrm>
          <a:off x="2455030" y="3064436"/>
          <a:ext cx="143255" cy="1171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949"/>
              </a:lnTo>
              <a:lnTo>
                <a:pt x="143255" y="1171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EBE8-D1A7-4A7D-82E8-49DB5A9E532F}">
      <dsp:nvSpPr>
        <dsp:cNvPr id="0" name=""/>
        <dsp:cNvSpPr/>
      </dsp:nvSpPr>
      <dsp:spPr>
        <a:xfrm>
          <a:off x="2455030" y="3064436"/>
          <a:ext cx="150099" cy="718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403"/>
              </a:lnTo>
              <a:lnTo>
                <a:pt x="150099" y="7184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AACEF-727B-4303-94CE-5697C53D434A}">
      <dsp:nvSpPr>
        <dsp:cNvPr id="0" name=""/>
        <dsp:cNvSpPr/>
      </dsp:nvSpPr>
      <dsp:spPr>
        <a:xfrm>
          <a:off x="2330294" y="3064436"/>
          <a:ext cx="124736" cy="1290676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1290676"/>
              </a:lnTo>
              <a:lnTo>
                <a:pt x="0" y="12906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4B4B-E047-4783-8D8C-3C39AAFF6853}">
      <dsp:nvSpPr>
        <dsp:cNvPr id="0" name=""/>
        <dsp:cNvSpPr/>
      </dsp:nvSpPr>
      <dsp:spPr>
        <a:xfrm>
          <a:off x="2330294" y="3064436"/>
          <a:ext cx="124736" cy="470194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470194"/>
              </a:lnTo>
              <a:lnTo>
                <a:pt x="0" y="470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4E98-058E-4844-911E-8F6E0BE994C2}">
      <dsp:nvSpPr>
        <dsp:cNvPr id="0" name=""/>
        <dsp:cNvSpPr/>
      </dsp:nvSpPr>
      <dsp:spPr>
        <a:xfrm>
          <a:off x="2538188" y="2566841"/>
          <a:ext cx="124736" cy="336113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336113"/>
              </a:lnTo>
              <a:lnTo>
                <a:pt x="0" y="336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330294" y="899309"/>
          <a:ext cx="3670490" cy="1251743"/>
        </a:xfrm>
        <a:custGeom>
          <a:avLst/>
          <a:gdLst/>
          <a:ahLst/>
          <a:cxnLst/>
          <a:rect l="0" t="0" r="0" b="0"/>
          <a:pathLst>
            <a:path>
              <a:moveTo>
                <a:pt x="3670490" y="0"/>
              </a:moveTo>
              <a:lnTo>
                <a:pt x="3670490" y="1164428"/>
              </a:lnTo>
              <a:lnTo>
                <a:pt x="0" y="1164428"/>
              </a:lnTo>
              <a:lnTo>
                <a:pt x="0" y="12517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248096" y="2581888"/>
          <a:ext cx="99348" cy="3105431"/>
        </a:xfrm>
        <a:custGeom>
          <a:avLst/>
          <a:gdLst/>
          <a:ahLst/>
          <a:cxnLst/>
          <a:rect l="0" t="0" r="0" b="0"/>
          <a:pathLst>
            <a:path>
              <a:moveTo>
                <a:pt x="99348" y="0"/>
              </a:moveTo>
              <a:lnTo>
                <a:pt x="99348" y="3105431"/>
              </a:lnTo>
              <a:lnTo>
                <a:pt x="0" y="31054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347445" y="2581888"/>
          <a:ext cx="140977" cy="280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491"/>
              </a:lnTo>
              <a:lnTo>
                <a:pt x="140977" y="28044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238624" y="2581888"/>
          <a:ext cx="108820" cy="1059645"/>
        </a:xfrm>
        <a:custGeom>
          <a:avLst/>
          <a:gdLst/>
          <a:ahLst/>
          <a:cxnLst/>
          <a:rect l="0" t="0" r="0" b="0"/>
          <a:pathLst>
            <a:path>
              <a:moveTo>
                <a:pt x="108820" y="0"/>
              </a:moveTo>
              <a:lnTo>
                <a:pt x="108820" y="1059645"/>
              </a:lnTo>
              <a:lnTo>
                <a:pt x="0" y="1059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238624" y="2581888"/>
          <a:ext cx="108820" cy="2185887"/>
        </a:xfrm>
        <a:custGeom>
          <a:avLst/>
          <a:gdLst/>
          <a:ahLst/>
          <a:cxnLst/>
          <a:rect l="0" t="0" r="0" b="0"/>
          <a:pathLst>
            <a:path>
              <a:moveTo>
                <a:pt x="108820" y="0"/>
              </a:moveTo>
              <a:lnTo>
                <a:pt x="108820" y="2185887"/>
              </a:lnTo>
              <a:lnTo>
                <a:pt x="0" y="2185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218118" y="2581888"/>
          <a:ext cx="91440" cy="348405"/>
        </a:xfrm>
        <a:custGeom>
          <a:avLst/>
          <a:gdLst/>
          <a:ahLst/>
          <a:cxnLst/>
          <a:rect l="0" t="0" r="0" b="0"/>
          <a:pathLst>
            <a:path>
              <a:moveTo>
                <a:pt x="129326" y="0"/>
              </a:moveTo>
              <a:lnTo>
                <a:pt x="129326" y="348405"/>
              </a:lnTo>
              <a:lnTo>
                <a:pt x="45720" y="3484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347445" y="899309"/>
          <a:ext cx="4653339" cy="1235095"/>
        </a:xfrm>
        <a:custGeom>
          <a:avLst/>
          <a:gdLst/>
          <a:ahLst/>
          <a:cxnLst/>
          <a:rect l="0" t="0" r="0" b="0"/>
          <a:pathLst>
            <a:path>
              <a:moveTo>
                <a:pt x="4653339" y="0"/>
              </a:moveTo>
              <a:lnTo>
                <a:pt x="4653339" y="1147780"/>
              </a:lnTo>
              <a:lnTo>
                <a:pt x="0" y="1147780"/>
              </a:lnTo>
              <a:lnTo>
                <a:pt x="0" y="1235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53685" y="342164"/>
          <a:ext cx="1694197" cy="55714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Developmental Services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Acting 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Eric Williams</a:t>
          </a:r>
        </a:p>
      </dsp:txBody>
      <dsp:txXfrm>
        <a:off x="5153685" y="342164"/>
        <a:ext cx="1694197" cy="557144"/>
      </dsp:txXfrm>
    </dsp:sp>
    <dsp:sp modelId="{E9EC534E-C0F3-4478-B659-A95800688C35}">
      <dsp:nvSpPr>
        <dsp:cNvPr id="0" name=""/>
        <dsp:cNvSpPr/>
      </dsp:nvSpPr>
      <dsp:spPr>
        <a:xfrm>
          <a:off x="931656" y="2134404"/>
          <a:ext cx="831577" cy="44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931656" y="2134404"/>
        <a:ext cx="831577" cy="447484"/>
      </dsp:txXfrm>
    </dsp:sp>
    <dsp:sp modelId="{A9183300-D847-4472-A7EF-3143C181BB0A}">
      <dsp:nvSpPr>
        <dsp:cNvPr id="0" name=""/>
        <dsp:cNvSpPr/>
      </dsp:nvSpPr>
      <dsp:spPr>
        <a:xfrm>
          <a:off x="432261" y="2756520"/>
          <a:ext cx="831577" cy="347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432261" y="2756520"/>
        <a:ext cx="831577" cy="347549"/>
      </dsp:txXfrm>
    </dsp:sp>
    <dsp:sp modelId="{A112F579-B6A9-4071-8F67-5A12F7039FB9}">
      <dsp:nvSpPr>
        <dsp:cNvPr id="0" name=""/>
        <dsp:cNvSpPr/>
      </dsp:nvSpPr>
      <dsp:spPr>
        <a:xfrm>
          <a:off x="407047" y="4170970"/>
          <a:ext cx="831577" cy="1193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Browder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Brenett</a:t>
          </a:r>
          <a:r>
            <a:rPr lang="en-US" sz="500" kern="1200" dirty="0"/>
            <a:t> Dickerson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Bridget Kopf</a:t>
          </a:r>
        </a:p>
      </dsp:txBody>
      <dsp:txXfrm>
        <a:off x="407047" y="4170970"/>
        <a:ext cx="831577" cy="1193612"/>
      </dsp:txXfrm>
    </dsp:sp>
    <dsp:sp modelId="{0F9DE0A0-5EA3-4A8D-BC8A-93E6867D6A5C}">
      <dsp:nvSpPr>
        <dsp:cNvPr id="0" name=""/>
        <dsp:cNvSpPr/>
      </dsp:nvSpPr>
      <dsp:spPr>
        <a:xfrm>
          <a:off x="407047" y="3213771"/>
          <a:ext cx="831577" cy="855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 Bibeault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407047" y="3213771"/>
        <a:ext cx="831577" cy="855526"/>
      </dsp:txXfrm>
    </dsp:sp>
    <dsp:sp modelId="{87D8B96D-3A43-4998-9DF7-81D362BA4A91}">
      <dsp:nvSpPr>
        <dsp:cNvPr id="0" name=""/>
        <dsp:cNvSpPr/>
      </dsp:nvSpPr>
      <dsp:spPr>
        <a:xfrm>
          <a:off x="1488422" y="4965105"/>
          <a:ext cx="831577" cy="842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Daici</a:t>
          </a:r>
          <a:r>
            <a:rPr lang="en-US" sz="500" kern="1200" dirty="0"/>
            <a:t> </a:t>
          </a:r>
          <a:r>
            <a:rPr lang="en-US" sz="500" kern="1200" dirty="0" err="1"/>
            <a:t>Fulcomer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Kristy Childress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Sandra Staten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Sydney </a:t>
          </a:r>
          <a:r>
            <a:rPr lang="en-US" sz="500" kern="1200"/>
            <a:t>Resner</a:t>
          </a:r>
          <a:endParaRPr lang="en-US" sz="500" kern="1200" dirty="0"/>
        </a:p>
      </dsp:txBody>
      <dsp:txXfrm>
        <a:off x="1488422" y="4965105"/>
        <a:ext cx="831577" cy="842549"/>
      </dsp:txXfrm>
    </dsp:sp>
    <dsp:sp modelId="{8D1E1353-B698-4F68-BF32-A2584484B6CB}">
      <dsp:nvSpPr>
        <dsp:cNvPr id="0" name=""/>
        <dsp:cNvSpPr/>
      </dsp:nvSpPr>
      <dsp:spPr>
        <a:xfrm>
          <a:off x="416519" y="5519722"/>
          <a:ext cx="831577" cy="335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416519" y="5519722"/>
        <a:ext cx="831577" cy="335196"/>
      </dsp:txXfrm>
    </dsp:sp>
    <dsp:sp modelId="{6DAE55FF-7300-49AF-B81C-49C39EA93CA1}">
      <dsp:nvSpPr>
        <dsp:cNvPr id="0" name=""/>
        <dsp:cNvSpPr/>
      </dsp:nvSpPr>
      <dsp:spPr>
        <a:xfrm>
          <a:off x="1914505" y="2151053"/>
          <a:ext cx="831577" cy="41578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1914505" y="2151053"/>
        <a:ext cx="831577" cy="415788"/>
      </dsp:txXfrm>
    </dsp:sp>
    <dsp:sp modelId="{3E0533C1-3C7F-48FD-82A5-FE0BED1F3DCC}">
      <dsp:nvSpPr>
        <dsp:cNvPr id="0" name=""/>
        <dsp:cNvSpPr/>
      </dsp:nvSpPr>
      <dsp:spPr>
        <a:xfrm>
          <a:off x="1706611" y="2741472"/>
          <a:ext cx="831577" cy="32296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1706611" y="2741472"/>
        <a:ext cx="831577" cy="322963"/>
      </dsp:txXfrm>
    </dsp:sp>
    <dsp:sp modelId="{6FFC0EE1-FC2E-4D8F-B93C-2013FD6E2560}">
      <dsp:nvSpPr>
        <dsp:cNvPr id="0" name=""/>
        <dsp:cNvSpPr/>
      </dsp:nvSpPr>
      <dsp:spPr>
        <a:xfrm>
          <a:off x="1498717" y="3239067"/>
          <a:ext cx="831577" cy="59112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Diane Davis-Meadows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Paula Smith</a:t>
          </a:r>
        </a:p>
      </dsp:txBody>
      <dsp:txXfrm>
        <a:off x="1498717" y="3239067"/>
        <a:ext cx="831577" cy="591126"/>
      </dsp:txXfrm>
    </dsp:sp>
    <dsp:sp modelId="{C42822DD-5B2D-4723-889D-7DB9A7D8B8D1}">
      <dsp:nvSpPr>
        <dsp:cNvPr id="0" name=""/>
        <dsp:cNvSpPr/>
      </dsp:nvSpPr>
      <dsp:spPr>
        <a:xfrm>
          <a:off x="1498717" y="3900541"/>
          <a:ext cx="831577" cy="90914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Fenyi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Sophia Maye-Smith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Beth </a:t>
          </a:r>
          <a:r>
            <a:rPr lang="en-US" sz="500" kern="1200" dirty="0" err="1"/>
            <a:t>Pleinka</a:t>
          </a:r>
          <a:r>
            <a:rPr lang="en-US" sz="500" kern="1200" dirty="0"/>
            <a:t>-Bateman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Chesnut</a:t>
          </a:r>
          <a:r>
            <a:rPr lang="en-US" sz="500" kern="1200" dirty="0"/>
            <a:t> Pennington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1498717" y="3900541"/>
        <a:ext cx="831577" cy="909142"/>
      </dsp:txXfrm>
    </dsp:sp>
    <dsp:sp modelId="{E453AB70-3840-4EFE-B510-E29A4D375AFC}">
      <dsp:nvSpPr>
        <dsp:cNvPr id="0" name=""/>
        <dsp:cNvSpPr/>
      </dsp:nvSpPr>
      <dsp:spPr>
        <a:xfrm>
          <a:off x="2605130" y="3613219"/>
          <a:ext cx="831577" cy="33924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605130" y="3613219"/>
        <a:ext cx="831577" cy="339241"/>
      </dsp:txXfrm>
    </dsp:sp>
    <dsp:sp modelId="{293221D3-DD89-426C-B51C-E195B018475E}">
      <dsp:nvSpPr>
        <dsp:cNvPr id="0" name=""/>
        <dsp:cNvSpPr/>
      </dsp:nvSpPr>
      <dsp:spPr>
        <a:xfrm>
          <a:off x="2598286" y="4073459"/>
          <a:ext cx="831577" cy="3258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</a:t>
          </a:r>
          <a:r>
            <a:rPr lang="en-US" sz="500" u="sng" kern="1200"/>
            <a:t>Team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598286" y="4073459"/>
        <a:ext cx="831577" cy="325853"/>
      </dsp:txXfrm>
    </dsp:sp>
    <dsp:sp modelId="{FADA5799-3DB4-483C-B130-FDB424B7BE3C}">
      <dsp:nvSpPr>
        <dsp:cNvPr id="0" name=""/>
        <dsp:cNvSpPr/>
      </dsp:nvSpPr>
      <dsp:spPr>
        <a:xfrm>
          <a:off x="2595168" y="4545433"/>
          <a:ext cx="831577" cy="32420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595168" y="4545433"/>
        <a:ext cx="831577" cy="324206"/>
      </dsp:txXfrm>
    </dsp:sp>
    <dsp:sp modelId="{FC235A0C-7F59-499F-A89E-1FAD736291B5}">
      <dsp:nvSpPr>
        <dsp:cNvPr id="0" name=""/>
        <dsp:cNvSpPr/>
      </dsp:nvSpPr>
      <dsp:spPr>
        <a:xfrm>
          <a:off x="3920669" y="2142192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920669" y="2142192"/>
        <a:ext cx="831577" cy="415788"/>
      </dsp:txXfrm>
    </dsp:sp>
    <dsp:sp modelId="{825E764A-DE6B-40E8-A7A3-C90278CCB16F}">
      <dsp:nvSpPr>
        <dsp:cNvPr id="0" name=""/>
        <dsp:cNvSpPr/>
      </dsp:nvSpPr>
      <dsp:spPr>
        <a:xfrm>
          <a:off x="4074876" y="2936673"/>
          <a:ext cx="831577" cy="404786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4074876" y="2936673"/>
        <a:ext cx="831577" cy="404786"/>
      </dsp:txXfrm>
    </dsp:sp>
    <dsp:sp modelId="{951622D1-B725-41D6-9719-A86EA147401E}">
      <dsp:nvSpPr>
        <dsp:cNvPr id="0" name=""/>
        <dsp:cNvSpPr/>
      </dsp:nvSpPr>
      <dsp:spPr>
        <a:xfrm>
          <a:off x="4086019" y="3447423"/>
          <a:ext cx="831577" cy="571634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4086019" y="3447423"/>
        <a:ext cx="831577" cy="571634"/>
      </dsp:txXfrm>
    </dsp:sp>
    <dsp:sp modelId="{503BDBFF-0984-4B37-8AC7-BFAEF63627EA}">
      <dsp:nvSpPr>
        <dsp:cNvPr id="0" name=""/>
        <dsp:cNvSpPr/>
      </dsp:nvSpPr>
      <dsp:spPr>
        <a:xfrm>
          <a:off x="4095749" y="4119566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4095749" y="4119566"/>
        <a:ext cx="831577" cy="415788"/>
      </dsp:txXfrm>
    </dsp:sp>
    <dsp:sp modelId="{8042780E-C398-45F1-B5A0-011997926E43}">
      <dsp:nvSpPr>
        <dsp:cNvPr id="0" name=""/>
        <dsp:cNvSpPr/>
      </dsp:nvSpPr>
      <dsp:spPr>
        <a:xfrm>
          <a:off x="4284176" y="4638109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4284176" y="4638109"/>
        <a:ext cx="831577" cy="415788"/>
      </dsp:txXfrm>
    </dsp:sp>
    <dsp:sp modelId="{BC509D06-3ECA-4762-922A-0B50F18B63A3}">
      <dsp:nvSpPr>
        <dsp:cNvPr id="0" name=""/>
        <dsp:cNvSpPr/>
      </dsp:nvSpPr>
      <dsp:spPr>
        <a:xfrm>
          <a:off x="2991680" y="2149211"/>
          <a:ext cx="831577" cy="39331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Behavioral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Services and Projects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2991680" y="2149211"/>
        <a:ext cx="831577" cy="393315"/>
      </dsp:txXfrm>
    </dsp:sp>
    <dsp:sp modelId="{F877FD3C-9935-4CF3-8FE5-8BECD4D133F2}">
      <dsp:nvSpPr>
        <dsp:cNvPr id="0" name=""/>
        <dsp:cNvSpPr/>
      </dsp:nvSpPr>
      <dsp:spPr>
        <a:xfrm>
          <a:off x="2980596" y="2844733"/>
          <a:ext cx="831577" cy="539789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Nick Vanderburg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John Tolson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Courtney </a:t>
          </a:r>
          <a:r>
            <a:rPr lang="en-US" sz="500" kern="1200"/>
            <a:t>Pernick</a:t>
          </a:r>
          <a:endParaRPr lang="en-US" sz="500" kern="1200" dirty="0"/>
        </a:p>
      </dsp:txBody>
      <dsp:txXfrm>
        <a:off x="2980596" y="2844733"/>
        <a:ext cx="831577" cy="539789"/>
      </dsp:txXfrm>
    </dsp:sp>
    <dsp:sp modelId="{DF217004-1DEE-4CB5-8F2C-460F6F96E7DE}">
      <dsp:nvSpPr>
        <dsp:cNvPr id="0" name=""/>
        <dsp:cNvSpPr/>
      </dsp:nvSpPr>
      <dsp:spPr>
        <a:xfrm>
          <a:off x="7032222" y="2161090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7032222" y="2161090"/>
        <a:ext cx="831577" cy="415788"/>
      </dsp:txXfrm>
    </dsp:sp>
    <dsp:sp modelId="{1A7491F6-558D-4203-908C-3BFADB653025}">
      <dsp:nvSpPr>
        <dsp:cNvPr id="0" name=""/>
        <dsp:cNvSpPr/>
      </dsp:nvSpPr>
      <dsp:spPr>
        <a:xfrm>
          <a:off x="5522910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522910" y="2751509"/>
        <a:ext cx="831577" cy="415788"/>
      </dsp:txXfrm>
    </dsp:sp>
    <dsp:sp modelId="{C589E4AD-E7D2-465A-AD03-C736D4DC0799}">
      <dsp:nvSpPr>
        <dsp:cNvPr id="0" name=""/>
        <dsp:cNvSpPr/>
      </dsp:nvSpPr>
      <dsp:spPr>
        <a:xfrm>
          <a:off x="5019806" y="334192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Melanie Dezorzi</a:t>
          </a:r>
          <a:endParaRPr lang="en-US" sz="500" kern="1200" dirty="0"/>
        </a:p>
      </dsp:txBody>
      <dsp:txXfrm>
        <a:off x="5019806" y="3341929"/>
        <a:ext cx="831577" cy="415788"/>
      </dsp:txXfrm>
    </dsp:sp>
    <dsp:sp modelId="{2AB6D291-C6D6-4C1A-BA90-88A15F9FCB20}">
      <dsp:nvSpPr>
        <dsp:cNvPr id="0" name=""/>
        <dsp:cNvSpPr/>
      </dsp:nvSpPr>
      <dsp:spPr>
        <a:xfrm>
          <a:off x="6026014" y="3341929"/>
          <a:ext cx="831577" cy="29454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6026014" y="3341929"/>
        <a:ext cx="831577" cy="294540"/>
      </dsp:txXfrm>
    </dsp:sp>
    <dsp:sp modelId="{6C60C724-7471-4640-8796-7FCAD7186431}">
      <dsp:nvSpPr>
        <dsp:cNvPr id="0" name=""/>
        <dsp:cNvSpPr/>
      </dsp:nvSpPr>
      <dsp:spPr>
        <a:xfrm>
          <a:off x="5443685" y="3811101"/>
          <a:ext cx="831577" cy="3161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443685" y="3811101"/>
        <a:ext cx="831577" cy="316132"/>
      </dsp:txXfrm>
    </dsp:sp>
    <dsp:sp modelId="{EC4DB8EB-2A8E-4224-9020-8E8F838A1CB9}">
      <dsp:nvSpPr>
        <dsp:cNvPr id="0" name=""/>
        <dsp:cNvSpPr/>
      </dsp:nvSpPr>
      <dsp:spPr>
        <a:xfrm>
          <a:off x="6529118" y="3811101"/>
          <a:ext cx="831577" cy="68908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</a:t>
          </a:r>
          <a:r>
            <a:rPr lang="en-US" sz="500" kern="1200" dirty="0" err="1"/>
            <a:t>Lupejkis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Salvatore </a:t>
          </a:r>
          <a:r>
            <a:rPr lang="en-US" sz="500" kern="1200" dirty="0" err="1"/>
            <a:t>Almenas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Renarta</a:t>
          </a:r>
          <a:r>
            <a:rPr lang="en-US" sz="500" kern="1200" dirty="0"/>
            <a:t> Mentis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Madison </a:t>
          </a:r>
          <a:r>
            <a:rPr lang="en-US" sz="500" kern="1200" dirty="0" err="1"/>
            <a:t>Arnesen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en-US" sz="500" kern="1200" dirty="0"/>
        </a:p>
      </dsp:txBody>
      <dsp:txXfrm>
        <a:off x="6529118" y="3811101"/>
        <a:ext cx="831577" cy="689082"/>
      </dsp:txXfrm>
    </dsp:sp>
    <dsp:sp modelId="{C32A6B3E-336A-4A04-8878-846C5F49836B}">
      <dsp:nvSpPr>
        <dsp:cNvPr id="0" name=""/>
        <dsp:cNvSpPr/>
      </dsp:nvSpPr>
      <dsp:spPr>
        <a:xfrm>
          <a:off x="5443685" y="4156106"/>
          <a:ext cx="831577" cy="69061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None/>
            <a:tabLst/>
            <a:defRPr/>
          </a:pPr>
          <a:r>
            <a:rPr lang="en-US" sz="500" kern="1200" dirty="0"/>
            <a:t>Cora Banister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Cherie </a:t>
          </a:r>
          <a:r>
            <a:rPr lang="en-US" sz="500" kern="1200" dirty="0" err="1"/>
            <a:t>Whorley</a:t>
          </a:r>
          <a:endParaRPr lang="en-US" sz="500" kern="1200" dirty="0"/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b="0" i="0" kern="1200" dirty="0" err="1"/>
            <a:t>Betelhem</a:t>
          </a:r>
          <a:r>
            <a:rPr lang="en-US" sz="500" b="0" i="0" kern="1200" dirty="0"/>
            <a:t> </a:t>
          </a:r>
          <a:r>
            <a:rPr lang="en-US" sz="500" b="0" i="0" kern="1200" dirty="0" err="1"/>
            <a:t>Kurylowski</a:t>
          </a:r>
          <a:endParaRPr lang="en-US" sz="500" b="0" kern="1200" dirty="0"/>
        </a:p>
      </dsp:txBody>
      <dsp:txXfrm>
        <a:off x="5443685" y="4156106"/>
        <a:ext cx="831577" cy="690616"/>
      </dsp:txXfrm>
    </dsp:sp>
    <dsp:sp modelId="{2DCAD2FB-61C4-4F32-9782-43F1C4834D46}">
      <dsp:nvSpPr>
        <dsp:cNvPr id="0" name=""/>
        <dsp:cNvSpPr/>
      </dsp:nvSpPr>
      <dsp:spPr>
        <a:xfrm>
          <a:off x="6524395" y="4631144"/>
          <a:ext cx="831577" cy="73120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Ernestine Davison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</dsp:txBody>
      <dsp:txXfrm>
        <a:off x="6524395" y="4631144"/>
        <a:ext cx="831577" cy="731209"/>
      </dsp:txXfrm>
    </dsp:sp>
    <dsp:sp modelId="{DECD6D36-5012-4C87-AC44-210F427D4E9A}">
      <dsp:nvSpPr>
        <dsp:cNvPr id="0" name=""/>
        <dsp:cNvSpPr/>
      </dsp:nvSpPr>
      <dsp:spPr>
        <a:xfrm>
          <a:off x="5443685" y="4987059"/>
          <a:ext cx="831577" cy="68665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Terri Hardin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Blackburn</a:t>
          </a:r>
        </a:p>
      </dsp:txBody>
      <dsp:txXfrm>
        <a:off x="5443685" y="4987059"/>
        <a:ext cx="831577" cy="686654"/>
      </dsp:txXfrm>
    </dsp:sp>
    <dsp:sp modelId="{6F935DD2-22CE-4053-9ADF-5EEC37514E7D}">
      <dsp:nvSpPr>
        <dsp:cNvPr id="0" name=""/>
        <dsp:cNvSpPr/>
      </dsp:nvSpPr>
      <dsp:spPr>
        <a:xfrm>
          <a:off x="6529118" y="5484583"/>
          <a:ext cx="831577" cy="69205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6529118" y="5484583"/>
        <a:ext cx="831577" cy="692055"/>
      </dsp:txXfrm>
    </dsp:sp>
    <dsp:sp modelId="{73BC3F3B-C0CE-4849-895B-C508FB0A3AE3}">
      <dsp:nvSpPr>
        <dsp:cNvPr id="0" name=""/>
        <dsp:cNvSpPr/>
      </dsp:nvSpPr>
      <dsp:spPr>
        <a:xfrm>
          <a:off x="6529118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529118" y="2751509"/>
        <a:ext cx="831577" cy="415788"/>
      </dsp:txXfrm>
    </dsp:sp>
    <dsp:sp modelId="{7AE9026B-B120-4C67-BD2A-151D8EA2B24D}">
      <dsp:nvSpPr>
        <dsp:cNvPr id="0" name=""/>
        <dsp:cNvSpPr/>
      </dsp:nvSpPr>
      <dsp:spPr>
        <a:xfrm>
          <a:off x="7535326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535326" y="2751509"/>
        <a:ext cx="831577" cy="415788"/>
      </dsp:txXfrm>
    </dsp:sp>
    <dsp:sp modelId="{4C95C1A6-9555-4506-8B52-F9A841D7D44C}">
      <dsp:nvSpPr>
        <dsp:cNvPr id="0" name=""/>
        <dsp:cNvSpPr/>
      </dsp:nvSpPr>
      <dsp:spPr>
        <a:xfrm>
          <a:off x="7743221" y="3341929"/>
          <a:ext cx="831577" cy="30326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Slot Management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743221" y="3341929"/>
        <a:ext cx="831577" cy="303263"/>
      </dsp:txXfrm>
    </dsp:sp>
    <dsp:sp modelId="{E0D14E22-6093-481F-813C-C9BD4D73B718}">
      <dsp:nvSpPr>
        <dsp:cNvPr id="0" name=""/>
        <dsp:cNvSpPr/>
      </dsp:nvSpPr>
      <dsp:spPr>
        <a:xfrm>
          <a:off x="7751952" y="3739760"/>
          <a:ext cx="831577" cy="8159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751952" y="3739760"/>
        <a:ext cx="831577" cy="815997"/>
      </dsp:txXfrm>
    </dsp:sp>
    <dsp:sp modelId="{5C60EB56-FD46-4C34-9ACC-3CDD5C4F4D05}">
      <dsp:nvSpPr>
        <dsp:cNvPr id="0" name=""/>
        <dsp:cNvSpPr/>
      </dsp:nvSpPr>
      <dsp:spPr>
        <a:xfrm>
          <a:off x="8541535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541535" y="2751509"/>
        <a:ext cx="831577" cy="415788"/>
      </dsp:txXfrm>
    </dsp:sp>
    <dsp:sp modelId="{D8C6A3C2-BCBF-4BB5-899A-95E69F6D494A}">
      <dsp:nvSpPr>
        <dsp:cNvPr id="0" name=""/>
        <dsp:cNvSpPr/>
      </dsp:nvSpPr>
      <dsp:spPr>
        <a:xfrm>
          <a:off x="8749429" y="3341929"/>
          <a:ext cx="831577" cy="53296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749429" y="3341929"/>
        <a:ext cx="831577" cy="532966"/>
      </dsp:txXfrm>
    </dsp:sp>
    <dsp:sp modelId="{689BD2FD-05EF-4D7F-AB11-57F24EAB9807}">
      <dsp:nvSpPr>
        <dsp:cNvPr id="0" name=""/>
        <dsp:cNvSpPr/>
      </dsp:nvSpPr>
      <dsp:spPr>
        <a:xfrm>
          <a:off x="10258742" y="2161090"/>
          <a:ext cx="831577" cy="4157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258742" y="2161090"/>
        <a:ext cx="831577" cy="415788"/>
      </dsp:txXfrm>
    </dsp:sp>
    <dsp:sp modelId="{3AC0211C-18E7-47DD-875E-0DBCF2EE88D3}">
      <dsp:nvSpPr>
        <dsp:cNvPr id="0" name=""/>
        <dsp:cNvSpPr/>
      </dsp:nvSpPr>
      <dsp:spPr>
        <a:xfrm>
          <a:off x="10751335" y="2702995"/>
          <a:ext cx="831577" cy="36207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751335" y="2702995"/>
        <a:ext cx="831577" cy="362077"/>
      </dsp:txXfrm>
    </dsp:sp>
    <dsp:sp modelId="{8895367E-EC42-4431-B9B3-B0936AB71A32}">
      <dsp:nvSpPr>
        <dsp:cNvPr id="0" name=""/>
        <dsp:cNvSpPr/>
      </dsp:nvSpPr>
      <dsp:spPr>
        <a:xfrm>
          <a:off x="9710566" y="2889801"/>
          <a:ext cx="831577" cy="34638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Dina Lombardy</a:t>
          </a:r>
          <a:endParaRPr lang="en-US" sz="500" kern="1200" dirty="0"/>
        </a:p>
      </dsp:txBody>
      <dsp:txXfrm>
        <a:off x="9710566" y="2889801"/>
        <a:ext cx="831577" cy="346385"/>
      </dsp:txXfrm>
    </dsp:sp>
    <dsp:sp modelId="{80D640D8-CB49-48FC-80CD-665B64BA31C3}">
      <dsp:nvSpPr>
        <dsp:cNvPr id="0" name=""/>
        <dsp:cNvSpPr/>
      </dsp:nvSpPr>
      <dsp:spPr>
        <a:xfrm>
          <a:off x="9720512" y="3340491"/>
          <a:ext cx="831577" cy="4157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720512" y="3340491"/>
        <a:ext cx="831577" cy="415788"/>
      </dsp:txXfrm>
    </dsp:sp>
    <dsp:sp modelId="{45F9FF02-A725-4CE4-9A07-5F9A447C7D6A}">
      <dsp:nvSpPr>
        <dsp:cNvPr id="0" name=""/>
        <dsp:cNvSpPr/>
      </dsp:nvSpPr>
      <dsp:spPr>
        <a:xfrm>
          <a:off x="9492094" y="3942228"/>
          <a:ext cx="831577" cy="37041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492094" y="3942228"/>
        <a:ext cx="831577" cy="370417"/>
      </dsp:txXfrm>
    </dsp:sp>
    <dsp:sp modelId="{90832795-43E3-4EA1-8517-E34E58D07671}">
      <dsp:nvSpPr>
        <dsp:cNvPr id="0" name=""/>
        <dsp:cNvSpPr/>
      </dsp:nvSpPr>
      <dsp:spPr>
        <a:xfrm>
          <a:off x="9515944" y="4423686"/>
          <a:ext cx="831577" cy="125789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Varela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Jade Sandow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Lindsie</a:t>
          </a:r>
          <a:r>
            <a:rPr lang="en-US" sz="500" kern="1200" dirty="0"/>
            <a:t> Woodfin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Dominique George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Mariel Hewitt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Dana Lippman</a:t>
          </a:r>
          <a:endParaRPr lang="en-US" sz="500" kern="1200" dirty="0"/>
        </a:p>
      </dsp:txBody>
      <dsp:txXfrm>
        <a:off x="9515944" y="4423686"/>
        <a:ext cx="831577" cy="1257897"/>
      </dsp:txXfrm>
    </dsp:sp>
    <dsp:sp modelId="{D925ACA5-2674-4BDA-BB1F-BB9C3542DC30}">
      <dsp:nvSpPr>
        <dsp:cNvPr id="0" name=""/>
        <dsp:cNvSpPr/>
      </dsp:nvSpPr>
      <dsp:spPr>
        <a:xfrm>
          <a:off x="10761846" y="3288218"/>
          <a:ext cx="831577" cy="41829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761846" y="3288218"/>
        <a:ext cx="831577" cy="418295"/>
      </dsp:txXfrm>
    </dsp:sp>
    <dsp:sp modelId="{D4C56718-C84C-4572-8891-34437DE8D378}">
      <dsp:nvSpPr>
        <dsp:cNvPr id="0" name=""/>
        <dsp:cNvSpPr/>
      </dsp:nvSpPr>
      <dsp:spPr>
        <a:xfrm>
          <a:off x="10953383" y="3881145"/>
          <a:ext cx="831577" cy="60245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Lynne Fetter</a:t>
          </a:r>
          <a:endParaRPr lang="en-US" sz="500" kern="1200" dirty="0"/>
        </a:p>
      </dsp:txBody>
      <dsp:txXfrm>
        <a:off x="10953383" y="3881145"/>
        <a:ext cx="831577" cy="602452"/>
      </dsp:txXfrm>
    </dsp:sp>
    <dsp:sp modelId="{E28966CA-5B9C-4B6C-985E-A6E5E93D6F45}">
      <dsp:nvSpPr>
        <dsp:cNvPr id="0" name=""/>
        <dsp:cNvSpPr/>
      </dsp:nvSpPr>
      <dsp:spPr>
        <a:xfrm>
          <a:off x="6230050" y="984194"/>
          <a:ext cx="831577" cy="32851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0050" y="984194"/>
        <a:ext cx="831577" cy="328518"/>
      </dsp:txXfrm>
    </dsp:sp>
    <dsp:sp modelId="{E2B18E6C-2C2A-423F-819B-7FEB82F32F6A}">
      <dsp:nvSpPr>
        <dsp:cNvPr id="0" name=""/>
        <dsp:cNvSpPr/>
      </dsp:nvSpPr>
      <dsp:spPr>
        <a:xfrm>
          <a:off x="6232727" y="1358135"/>
          <a:ext cx="831577" cy="31975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Special Projects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6232727" y="1358135"/>
        <a:ext cx="831577" cy="319758"/>
      </dsp:txXfrm>
    </dsp:sp>
    <dsp:sp modelId="{5D957963-E8B1-4013-B2BC-8727E4943942}">
      <dsp:nvSpPr>
        <dsp:cNvPr id="0" name=""/>
        <dsp:cNvSpPr/>
      </dsp:nvSpPr>
      <dsp:spPr>
        <a:xfrm>
          <a:off x="6235388" y="1712855"/>
          <a:ext cx="831577" cy="26870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Sr</a:t>
          </a:r>
          <a:r>
            <a:rPr lang="en-US" sz="500" u="sng" kern="1200" dirty="0"/>
            <a:t>. Waiver Policy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5388" y="1712855"/>
        <a:ext cx="831577" cy="268703"/>
      </dsp:txXfrm>
    </dsp:sp>
    <dsp:sp modelId="{A61EABBB-4F43-4591-A285-3A4A21108F1E}">
      <dsp:nvSpPr>
        <dsp:cNvPr id="0" name=""/>
        <dsp:cNvSpPr/>
      </dsp:nvSpPr>
      <dsp:spPr>
        <a:xfrm>
          <a:off x="4955466" y="991073"/>
          <a:ext cx="890693" cy="401751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55466" y="991073"/>
        <a:ext cx="890693" cy="401751"/>
      </dsp:txXfrm>
    </dsp:sp>
    <dsp:sp modelId="{EE6533F8-7811-48B5-AD3E-8C53E2B9C8F1}">
      <dsp:nvSpPr>
        <dsp:cNvPr id="0" name=""/>
        <dsp:cNvSpPr/>
      </dsp:nvSpPr>
      <dsp:spPr>
        <a:xfrm>
          <a:off x="4099395" y="1243411"/>
          <a:ext cx="800617" cy="491557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99395" y="1243411"/>
        <a:ext cx="800617" cy="49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C9A-2C0B-47D6-B6E6-9A91F290062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52462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 dirty="0"/>
              <a:t>Updated 10/16/24</a:t>
            </a: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9C15A77-C2DD-5027-29DC-88655D60E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559" y="519499"/>
            <a:ext cx="3931928" cy="11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53664</TotalTime>
  <Words>428</Words>
  <Application>Microsoft Office PowerPoint</Application>
  <PresentationFormat>Widescreen</PresentationFormat>
  <Paragraphs>183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30</cp:revision>
  <dcterms:created xsi:type="dcterms:W3CDTF">2023-03-16T21:29:32Z</dcterms:created>
  <dcterms:modified xsi:type="dcterms:W3CDTF">2024-10-16T13:53:10Z</dcterms:modified>
</cp:coreProperties>
</file>