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73E4B-6A20-40D6-A71A-C26DE45F5CE6}" v="21" dt="2025-04-28T15:48:13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40" d="100"/>
          <a:sy n="140" d="100"/>
        </p:scale>
        <p:origin x="-3494" y="-1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0AA73E4B-6A20-40D6-A71A-C26DE45F5CE6}"/>
    <pc:docChg chg="modSld">
      <pc:chgData name="Traver, Dawn (DBHDS)" userId="a855d5b3-f67a-485b-8a2a-426cef299e55" providerId="ADAL" clId="{0AA73E4B-6A20-40D6-A71A-C26DE45F5CE6}" dt="2025-04-28T15:47:40.862" v="19" actId="20577"/>
      <pc:docMkLst>
        <pc:docMk/>
      </pc:docMkLst>
      <pc:sldChg chg="modSp">
        <pc:chgData name="Traver, Dawn (DBHDS)" userId="a855d5b3-f67a-485b-8a2a-426cef299e55" providerId="ADAL" clId="{0AA73E4B-6A20-40D6-A71A-C26DE45F5CE6}" dt="2025-04-28T15:47:40.862" v="19" actId="20577"/>
        <pc:sldMkLst>
          <pc:docMk/>
          <pc:sldMk cId="3801682835" sldId="256"/>
        </pc:sldMkLst>
        <pc:graphicFrameChg chg="mod">
          <ac:chgData name="Traver, Dawn (DBHDS)" userId="a855d5b3-f67a-485b-8a2a-426cef299e55" providerId="ADAL" clId="{0AA73E4B-6A20-40D6-A71A-C26DE45F5CE6}" dt="2025-04-28T15:47:40.862" v="19" actId="20577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800" u="sng" dirty="0"/>
            <a:t>Division of Developmental Services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Acting 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Eric Williams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Special Projects Analyst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Browder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Brenett</a:t>
          </a:r>
          <a:r>
            <a:rPr lang="en-US" dirty="0"/>
            <a:t> Dickerson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Bridget Kopf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Roxanne Lawrence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 Bibeault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Daici</a:t>
          </a:r>
          <a:r>
            <a:rPr lang="en-US" dirty="0"/>
            <a:t> </a:t>
          </a:r>
          <a:r>
            <a:rPr lang="en-US" dirty="0" err="1"/>
            <a:t>Fulcomer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Kristy Childress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Sydney </a:t>
          </a:r>
          <a:r>
            <a:rPr lang="en-US"/>
            <a:t>Resner</a:t>
          </a:r>
          <a:endParaRPr lang="en-US" dirty="0"/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</a:t>
          </a:r>
          <a:r>
            <a:rPr lang="en-US" dirty="0" err="1"/>
            <a:t>Fenyi</a:t>
          </a:r>
          <a:r>
            <a:rPr lang="en-US" dirty="0"/>
            <a:t>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Beth </a:t>
          </a:r>
          <a:r>
            <a:rPr lang="en-US" dirty="0" err="1"/>
            <a:t>Pleinka</a:t>
          </a:r>
          <a:r>
            <a:rPr lang="en-US" dirty="0"/>
            <a:t>-Bateman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Beech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</a:t>
          </a:r>
          <a:r>
            <a:rPr lang="en-US" dirty="0" err="1"/>
            <a:t>Lupejkis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Renarta</a:t>
          </a:r>
          <a:r>
            <a:rPr lang="en-US" dirty="0"/>
            <a:t> Mentis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Madison </a:t>
          </a:r>
          <a:r>
            <a:rPr lang="en-US" dirty="0" err="1"/>
            <a:t>Arnesen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 marL="0" marR="0" lvl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Char char="•"/>
            <a:tabLst/>
            <a:defRPr/>
          </a:pPr>
          <a:r>
            <a:rPr lang="en-US" dirty="0"/>
            <a:t>Cora Banister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Cherie </a:t>
          </a:r>
          <a:r>
            <a:rPr lang="en-US" dirty="0" err="1"/>
            <a:t>Whorley</a:t>
          </a:r>
          <a:endParaRPr lang="en-US" dirty="0"/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b="0" dirty="0"/>
            <a:t>VACANT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VACANT</a:t>
          </a:r>
          <a:endParaRPr lang="en-US" dirty="0"/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Emily Nardi</a:t>
          </a:r>
          <a:endParaRPr lang="en-US" dirty="0"/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Kayla Green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Kandi Turner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Jade Sandow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Lindsie</a:t>
          </a:r>
          <a:r>
            <a:rPr lang="en-US" dirty="0"/>
            <a:t> Woodfin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Dominique George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Mariel Hewitt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Dana Lippman</a:t>
          </a:r>
          <a:endParaRPr lang="en-US" dirty="0"/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Lynne Fetter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Sr</a:t>
          </a:r>
          <a:r>
            <a:rPr lang="en-US" u="sng" dirty="0"/>
            <a:t>. Waiver Policy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CD5A94E8-1F86-4713-AE42-ACAAA4FEAF6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Behavioral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Services and Projects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882FB79-E5FB-4D33-B229-3439C2521208}" type="parTrans" cxnId="{B97BC544-EDE4-4497-BAF6-F1CA02DB60C8}">
      <dgm:prSet/>
      <dgm:spPr/>
      <dgm:t>
        <a:bodyPr/>
        <a:lstStyle/>
        <a:p>
          <a:endParaRPr lang="en-US"/>
        </a:p>
      </dgm:t>
    </dgm:pt>
    <dgm:pt modelId="{F82A4C6A-7F26-4556-AE38-AA2C10ECA605}" type="sibTrans" cxnId="{B97BC544-EDE4-4497-BAF6-F1CA02DB60C8}">
      <dgm:prSet/>
      <dgm:spPr/>
      <dgm:t>
        <a:bodyPr/>
        <a:lstStyle/>
        <a:p>
          <a:endParaRPr lang="en-US"/>
        </a:p>
      </dgm:t>
    </dgm:pt>
    <dgm:pt modelId="{0EC17891-BEDF-4711-AC84-B3F111A273A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Nick Vanderburg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John Tolson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Courtney </a:t>
          </a:r>
          <a:r>
            <a:rPr lang="en-US"/>
            <a:t>Pernick</a:t>
          </a:r>
          <a:endParaRPr lang="en-US" dirty="0"/>
        </a:p>
      </dgm:t>
    </dgm:pt>
    <dgm:pt modelId="{2DABCB27-8805-4DBF-B6D1-E2E6D4A0770B}" type="parTrans" cxnId="{B4AFB9C5-1949-472C-9CF9-4DDB53684BC5}">
      <dgm:prSet/>
      <dgm:spPr/>
      <dgm:t>
        <a:bodyPr/>
        <a:lstStyle/>
        <a:p>
          <a:endParaRPr lang="en-US"/>
        </a:p>
      </dgm:t>
    </dgm:pt>
    <dgm:pt modelId="{4BF2BF69-C12D-4DC9-8C28-DD7BDDDA30C9}" type="sibTrans" cxnId="{B4AFB9C5-1949-472C-9CF9-4DDB53684BC5}">
      <dgm:prSet/>
      <dgm:spPr/>
      <dgm:t>
        <a:bodyPr/>
        <a:lstStyle/>
        <a:p>
          <a:endParaRPr lang="en-US"/>
        </a:p>
      </dgm:t>
    </dgm:pt>
    <dgm:pt modelId="{CE6B0CF1-EAD3-4CAA-AB0A-7D182946013D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AA1C0BE8-C7C1-4CDE-B764-6AAA739260A1}" type="parTrans" cxnId="{913AE353-3DF7-47F8-A030-370AF5993D7C}">
      <dgm:prSet/>
      <dgm:spPr/>
      <dgm:t>
        <a:bodyPr/>
        <a:lstStyle/>
        <a:p>
          <a:endParaRPr lang="en-US"/>
        </a:p>
      </dgm:t>
    </dgm:pt>
    <dgm:pt modelId="{60D4659A-C834-47BA-BFAF-E0A52A1E0BE0}" type="sibTrans" cxnId="{913AE353-3DF7-47F8-A030-370AF5993D7C}">
      <dgm:prSet/>
      <dgm:spPr/>
      <dgm:t>
        <a:bodyPr/>
        <a:lstStyle/>
        <a:p>
          <a:endParaRPr lang="en-US"/>
        </a:p>
      </dgm:t>
    </dgm:pt>
    <dgm:pt modelId="{3BC7FFD5-93EE-4B32-A759-40C9DEE6C27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F1463FA5-D4F4-446B-9C99-DB71011FD1FB}" type="parTrans" cxnId="{6D795FEF-8D9B-492A-BF2A-781BDD03B8DF}">
      <dgm:prSet/>
      <dgm:spPr/>
      <dgm:t>
        <a:bodyPr/>
        <a:lstStyle/>
        <a:p>
          <a:endParaRPr lang="en-US"/>
        </a:p>
      </dgm:t>
    </dgm:pt>
    <dgm:pt modelId="{B9CFAB7F-0FD7-4380-BA75-FB2ADCE34E20}" type="sibTrans" cxnId="{6D795FEF-8D9B-492A-BF2A-781BDD03B8DF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3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10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6" custScaleY="107623" custLinFactY="-7252" custLinFactNeighborX="35970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6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36416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87072" custLinFactY="100000" custLinFactNeighborX="-87616" custLinFactNeighborY="132933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26352" custLinFactNeighborX="33384" custLinFactNeighborY="-20000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202639" custLinFactNeighborX="42423" custLinFactNeighborY="94856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4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4" presStyleCnt="18" custScaleY="80617" custLinFactNeighborX="34523" custLinFactNeighborY="-19515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4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10"/>
      <dgm:spPr/>
    </dgm:pt>
    <dgm:pt modelId="{90BEBEEF-F320-4FEE-ABF3-6508DCA75BF6}" type="pres">
      <dgm:prSet presAssocID="{DF04CBF4-6EDA-4DED-985A-741FB09707DE}" presName="hierRoot2" presStyleCnt="0">
        <dgm:presLayoutVars>
          <dgm:hierBranch val="l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6" custLinFactY="-3248" custLinFactNeighborX="-77339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6"/>
      <dgm:spPr/>
    </dgm:pt>
    <dgm:pt modelId="{C1FAE137-E9DD-47B4-A1A1-E2EFB2847693}" type="pres">
      <dgm:prSet presAssocID="{DF04CBF4-6EDA-4DED-985A-741FB09707DE}" presName="hierChild4" presStyleCnt="0"/>
      <dgm:spPr/>
    </dgm:pt>
    <dgm:pt modelId="{9D254E98-058E-4844-911E-8F6E0BE994C2}" type="pres">
      <dgm:prSet presAssocID="{E4EAF1A8-8FBF-4981-B5AB-649058C43889}" presName="Name50" presStyleLbl="parChTrans1D3" presStyleIdx="5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l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5" presStyleCnt="18" custScaleY="77675" custLinFactY="-3248" custLinFactNeighborX="-77339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5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80D94B4B-E047-4783-8D8C-3C39AAFF6853}" type="pres">
      <dgm:prSet presAssocID="{B3CA514A-67F1-442F-AB7D-952E46D365AF}" presName="Name50" presStyleLbl="parChTrans1D4" presStyleIdx="0" presStyleCnt="20"/>
      <dgm:spPr/>
    </dgm:pt>
    <dgm:pt modelId="{73FC8444-D72F-4192-8FF5-5FBABFB99067}" type="pres">
      <dgm:prSet presAssocID="{2432B892-5A33-4E90-A907-67E4BFC1D55E}" presName="hierRoot2" presStyleCnt="0">
        <dgm:presLayoutVars>
          <dgm:hierBranch val="l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0" custScaleY="142170" custLinFactY="-3248" custLinFactNeighborX="-77339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0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6B8AACEF-727B-4303-94CE-5697C53D434A}" type="pres">
      <dgm:prSet presAssocID="{77BD3895-4257-4DF7-AAC4-48F9D2836A27}" presName="Name50" presStyleLbl="parChTrans1D4" presStyleIdx="1" presStyleCnt="20"/>
      <dgm:spPr/>
    </dgm:pt>
    <dgm:pt modelId="{781D28AE-C17F-43A5-9E2D-43AFD7B96B1A}" type="pres">
      <dgm:prSet presAssocID="{FC873471-F401-4F55-8E5D-9E258B7B76BA}" presName="hierRoot2" presStyleCnt="0">
        <dgm:presLayoutVars>
          <dgm:hierBranch val="l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0" custScaleY="163535" custLinFactY="-28329" custLinFactNeighborX="-77339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0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D416EBE8-D1A7-4A7D-82E8-49DB5A9E532F}" type="pres">
      <dgm:prSet presAssocID="{FC46B4EC-1D3A-4CE1-97DD-E1EC2FF75F9C}" presName="Name50" presStyleLbl="parChTrans1D4" presStyleIdx="2" presStyleCnt="20"/>
      <dgm:spPr/>
    </dgm:pt>
    <dgm:pt modelId="{11539F88-9684-40AD-BF40-3E0B8592BC88}" type="pres">
      <dgm:prSet presAssocID="{9BEEB23B-2EE9-4F3A-8426-A8005375B037}" presName="hierRoot2" presStyleCnt="0">
        <dgm:presLayoutVars>
          <dgm:hierBranch val="l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0" custScaleY="81590" custLinFactY="-200000" custLinFactNeighborX="55897" custLinFactNeighborY="-251185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0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18ED815C-D4D2-4B0D-89FC-E976295DA59E}" type="pres">
      <dgm:prSet presAssocID="{56CD85CF-AE41-4DE0-8E8E-2826202F4F10}" presName="Name50" presStyleLbl="parChTrans1D4" presStyleIdx="3" presStyleCnt="20"/>
      <dgm:spPr/>
    </dgm:pt>
    <dgm:pt modelId="{8DA95DA6-3D35-4564-8268-644CCD073D2F}" type="pres">
      <dgm:prSet presAssocID="{5B977633-6D68-483A-BD24-599A25B08294}" presName="hierRoot2" presStyleCnt="0">
        <dgm:presLayoutVars>
          <dgm:hierBranch val="l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0" custScaleY="78370" custLinFactY="-200000" custLinFactNeighborX="54888" custLinFactNeighborY="-270986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0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ED4659B0-1CF1-4102-99B2-1DDC7F13480F}" type="pres">
      <dgm:prSet presAssocID="{10AF4C56-0929-4696-BF45-7E9F7368E208}" presName="Name50" presStyleLbl="parChTrans1D4" presStyleIdx="4" presStyleCnt="20"/>
      <dgm:spPr/>
    </dgm:pt>
    <dgm:pt modelId="{5B85A49C-617A-4AD3-9D4A-4041A3FB5789}" type="pres">
      <dgm:prSet presAssocID="{D82D346C-5445-4BB2-8289-6196B4664F14}" presName="hierRoot2" presStyleCnt="0">
        <dgm:presLayoutVars>
          <dgm:hierBranch val="l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0" custScaleY="77974" custLinFactY="-200000" custLinFactNeighborX="54513" custLinFactNeighborY="-277843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0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10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6" custLinFactY="-5379" custLinFactNeighborX="42909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6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6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6" presStyleCnt="18" custScaleY="97354" custLinFactNeighborX="36453" custLinFactNeighborY="-56301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6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7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7" presStyleCnt="18" custScaleY="137482" custLinFactNeighborX="37793" custLinFactNeighborY="-72816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7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8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8" presStyleCnt="18" custLinFactNeighborX="38963" custLinFactNeighborY="-90643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8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0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0" custLinFactY="-7930" custLinFactNeighborX="36622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0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49926100-21E5-4411-BFC0-5FC05B4FDE3D}" type="pres">
      <dgm:prSet presAssocID="{7882FB79-E5FB-4D33-B229-3439C2521208}" presName="Name37" presStyleLbl="parChTrans1D2" presStyleIdx="3" presStyleCnt="10"/>
      <dgm:spPr/>
    </dgm:pt>
    <dgm:pt modelId="{C495EBFC-C3DD-4AD4-96D7-4449A758EAFB}" type="pres">
      <dgm:prSet presAssocID="{CD5A94E8-1F86-4713-AE42-ACAAA4FEAF61}" presName="hierRoot2" presStyleCnt="0">
        <dgm:presLayoutVars>
          <dgm:hierBranch/>
        </dgm:presLayoutVars>
      </dgm:prSet>
      <dgm:spPr/>
    </dgm:pt>
    <dgm:pt modelId="{C322AC01-7B0E-442C-9CD5-84D79BACE515}" type="pres">
      <dgm:prSet presAssocID="{CD5A94E8-1F86-4713-AE42-ACAAA4FEAF61}" presName="rootComposite" presStyleCnt="0"/>
      <dgm:spPr/>
    </dgm:pt>
    <dgm:pt modelId="{BC509D06-3ECA-4762-922A-0B50F18B63A3}" type="pres">
      <dgm:prSet presAssocID="{CD5A94E8-1F86-4713-AE42-ACAAA4FEAF61}" presName="rootText" presStyleLbl="node2" presStyleIdx="3" presStyleCnt="6" custScaleY="94595" custLinFactX="-100000" custLinFactY="-3691" custLinFactNeighborX="-114805" custLinFactNeighborY="-100000">
        <dgm:presLayoutVars>
          <dgm:chPref val="3"/>
        </dgm:presLayoutVars>
      </dgm:prSet>
      <dgm:spPr/>
    </dgm:pt>
    <dgm:pt modelId="{363B976D-C06A-4A45-A2B8-A44AC048C426}" type="pres">
      <dgm:prSet presAssocID="{CD5A94E8-1F86-4713-AE42-ACAAA4FEAF61}" presName="rootConnector" presStyleLbl="node2" presStyleIdx="3" presStyleCnt="6"/>
      <dgm:spPr/>
    </dgm:pt>
    <dgm:pt modelId="{7728CA7F-4878-4A40-A130-DD5761E96631}" type="pres">
      <dgm:prSet presAssocID="{CD5A94E8-1F86-4713-AE42-ACAAA4FEAF61}" presName="hierChild4" presStyleCnt="0"/>
      <dgm:spPr/>
    </dgm:pt>
    <dgm:pt modelId="{C6CA444A-97F2-4591-B655-618A982275F2}" type="pres">
      <dgm:prSet presAssocID="{2DABCB27-8805-4DBF-B6D1-E2E6D4A0770B}" presName="Name35" presStyleLbl="parChTrans1D3" presStyleIdx="9" presStyleCnt="19"/>
      <dgm:spPr/>
    </dgm:pt>
    <dgm:pt modelId="{AC55E13C-67B9-47D7-980A-9CE428368C1F}" type="pres">
      <dgm:prSet presAssocID="{0EC17891-BEDF-4711-AC84-B3F111A273A1}" presName="hierRoot2" presStyleCnt="0">
        <dgm:presLayoutVars>
          <dgm:hierBranch/>
        </dgm:presLayoutVars>
      </dgm:prSet>
      <dgm:spPr/>
    </dgm:pt>
    <dgm:pt modelId="{2E0F9BB5-7AFF-4298-8538-D0B4A3E3A48F}" type="pres">
      <dgm:prSet presAssocID="{0EC17891-BEDF-4711-AC84-B3F111A273A1}" presName="rootComposite" presStyleCnt="0"/>
      <dgm:spPr/>
    </dgm:pt>
    <dgm:pt modelId="{F877FD3C-9935-4CF3-8FE5-8BECD4D133F2}" type="pres">
      <dgm:prSet presAssocID="{0EC17891-BEDF-4711-AC84-B3F111A273A1}" presName="rootText" presStyleLbl="node3" presStyleIdx="9" presStyleCnt="18" custScaleY="129823" custLinFactX="-100000" custLinFactNeighborX="-116138" custLinFactNeighborY="-73008">
        <dgm:presLayoutVars>
          <dgm:chPref val="3"/>
        </dgm:presLayoutVars>
      </dgm:prSet>
      <dgm:spPr/>
    </dgm:pt>
    <dgm:pt modelId="{1C544DD7-D4CD-4864-AB37-BE4672C33AE7}" type="pres">
      <dgm:prSet presAssocID="{0EC17891-BEDF-4711-AC84-B3F111A273A1}" presName="rootConnector" presStyleLbl="node3" presStyleIdx="9" presStyleCnt="18"/>
      <dgm:spPr/>
    </dgm:pt>
    <dgm:pt modelId="{372867F8-CBAD-4470-A549-27089F55C85A}" type="pres">
      <dgm:prSet presAssocID="{0EC17891-BEDF-4711-AC84-B3F111A273A1}" presName="hierChild4" presStyleCnt="0"/>
      <dgm:spPr/>
    </dgm:pt>
    <dgm:pt modelId="{852539B5-DDE0-4B12-87FC-E50A5DBFD2CB}" type="pres">
      <dgm:prSet presAssocID="{0EC17891-BEDF-4711-AC84-B3F111A273A1}" presName="hierChild5" presStyleCnt="0"/>
      <dgm:spPr/>
    </dgm:pt>
    <dgm:pt modelId="{2EBCAF09-9A69-42B9-85C0-311C17F3596B}" type="pres">
      <dgm:prSet presAssocID="{CD5A94E8-1F86-4713-AE42-ACAAA4FEAF61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4" presStyleCnt="10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4" presStyleCnt="6" custLinFactY="-834" custLinFactNeighborX="-31416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4" presStyleCnt="6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834" custLinFactNeighborX="-31416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0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0" custLinFactY="-834" custLinFactNeighborX="-31416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0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0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0" custScaleY="70839" custLinFactY="-834" custLinFactNeighborX="-31416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0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0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0" custScaleY="76032" custLinFactY="-834" custLinFactNeighborX="-40943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0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0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0" custScaleY="165729" custLinFactY="-834" custLinFactNeighborX="-31416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0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0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0" custScaleY="166098" custLinFactY="-100000" custLinFactNeighborX="-40943" custLinFactNeighborY="-125587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0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0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0" custScaleY="175861" custLinFactY="-11337" custLinFactNeighborX="-31984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0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0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0" custScaleY="165145" custLinFactY="-100000" custLinFactNeighborX="-40943" custLinFactNeighborY="-143598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0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0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0" custScaleY="166444" custLinFactY="-23940" custLinFactNeighborX="-31416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0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834" custLinFactNeighborX="-31416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834" custLinFactNeighborX="-31416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0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0" custScaleY="72937" custLinFactY="-834" custLinFactNeighborX="-31416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0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5" presStyleCnt="20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5" presStyleCnt="20" custScaleY="196253" custLinFactY="-20090" custLinFactNeighborX="-30366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5" presStyleCnt="20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834" custLinFactNeighborX="-31416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6" presStyleCnt="20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6" presStyleCnt="20" custScaleY="128182" custLinFactY="-834" custLinFactNeighborX="-31416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6" presStyleCnt="20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5" presStyleCnt="10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5" presStyleCnt="6" custLinFactY="-834" custLinFactNeighborX="-31416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5" presStyleCnt="6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87082" custLinFactX="13320" custLinFactY="-12502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57836" custLinFactNeighborX="-100000" custLinFactNeighborY="-67574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35640" custLinFactNeighborY="-88262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7" presStyleCnt="20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7" presStyleCnt="20" custScaleY="89088" custLinFactNeighborX="-38108" custLinFactNeighborY="-85540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7" presStyleCnt="20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8" presStyleCnt="20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8" presStyleCnt="20" custScaleY="302533" custLinFactY="-834" custLinFactNeighborX="-35240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8" presStyleCnt="20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834" custLinFactNeighborX="-31416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19" presStyleCnt="20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19" presStyleCnt="20" custScaleY="144894" custLinFactY="-834" custLinFactNeighborX="-33383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19" presStyleCnt="20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6" presStyleCnt="10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7" presStyleCnt="10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8" presStyleCnt="10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9" presStyleCnt="10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90237" custLinFactNeighborX="-100000" custLinFactNeighborY="-81696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61319" custLinFactNeighborX="-139960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  <dgm:pt modelId="{A1CF4DBF-0459-477F-9DD2-677D6ECD6B3F}" type="pres">
      <dgm:prSet presAssocID="{CE6B0CF1-EAD3-4CAA-AB0A-7D182946013D}" presName="hierRoot1" presStyleCnt="0">
        <dgm:presLayoutVars>
          <dgm:hierBranch val="init"/>
        </dgm:presLayoutVars>
      </dgm:prSet>
      <dgm:spPr/>
    </dgm:pt>
    <dgm:pt modelId="{450B1C79-9897-420D-8C82-6E3B612F9657}" type="pres">
      <dgm:prSet presAssocID="{CE6B0CF1-EAD3-4CAA-AB0A-7D182946013D}" presName="rootComposite1" presStyleCnt="0"/>
      <dgm:spPr/>
    </dgm:pt>
    <dgm:pt modelId="{0ECEF94B-3C03-4F81-B663-712CC5BD4899}" type="pres">
      <dgm:prSet presAssocID="{CE6B0CF1-EAD3-4CAA-AB0A-7D182946013D}" presName="rootText1" presStyleLbl="node0" presStyleIdx="1" presStyleCnt="3" custScaleY="77974" custLinFactY="-200000" custLinFactNeighborX="54513" custLinFactNeighborY="-277843">
        <dgm:presLayoutVars>
          <dgm:chPref val="3"/>
        </dgm:presLayoutVars>
      </dgm:prSet>
      <dgm:spPr/>
    </dgm:pt>
    <dgm:pt modelId="{3726F86E-439B-4F2B-A454-185E4307E453}" type="pres">
      <dgm:prSet presAssocID="{CE6B0CF1-EAD3-4CAA-AB0A-7D182946013D}" presName="rootConnector1" presStyleLbl="node1" presStyleIdx="0" presStyleCnt="0"/>
      <dgm:spPr/>
    </dgm:pt>
    <dgm:pt modelId="{76060385-7319-4685-A415-D4ABEE236901}" type="pres">
      <dgm:prSet presAssocID="{CE6B0CF1-EAD3-4CAA-AB0A-7D182946013D}" presName="hierChild2" presStyleCnt="0"/>
      <dgm:spPr/>
    </dgm:pt>
    <dgm:pt modelId="{69D8EA62-5771-4587-98A1-B4AE8856CAA2}" type="pres">
      <dgm:prSet presAssocID="{CE6B0CF1-EAD3-4CAA-AB0A-7D182946013D}" presName="hierChild3" presStyleCnt="0"/>
      <dgm:spPr/>
    </dgm:pt>
    <dgm:pt modelId="{81703987-CB90-4E7C-84F3-A8FF9F8D0612}" type="pres">
      <dgm:prSet presAssocID="{3BC7FFD5-93EE-4B32-A759-40C9DEE6C27E}" presName="hierRoot1" presStyleCnt="0">
        <dgm:presLayoutVars>
          <dgm:hierBranch val="init"/>
        </dgm:presLayoutVars>
      </dgm:prSet>
      <dgm:spPr/>
    </dgm:pt>
    <dgm:pt modelId="{B5ED5FA2-6CFA-4338-A069-383589A62DB6}" type="pres">
      <dgm:prSet presAssocID="{3BC7FFD5-93EE-4B32-A759-40C9DEE6C27E}" presName="rootComposite1" presStyleCnt="0"/>
      <dgm:spPr/>
    </dgm:pt>
    <dgm:pt modelId="{AA3E1B8B-7197-432D-97F3-7FAF691AA527}" type="pres">
      <dgm:prSet presAssocID="{3BC7FFD5-93EE-4B32-A759-40C9DEE6C27E}" presName="rootText1" presStyleLbl="node0" presStyleIdx="2" presStyleCnt="3" custScaleY="77974" custLinFactY="-200000" custLinFactNeighborX="54513" custLinFactNeighborY="-277843">
        <dgm:presLayoutVars>
          <dgm:chPref val="3"/>
        </dgm:presLayoutVars>
      </dgm:prSet>
      <dgm:spPr/>
    </dgm:pt>
    <dgm:pt modelId="{203284E9-F7BA-4981-9414-40E07E8333A3}" type="pres">
      <dgm:prSet presAssocID="{3BC7FFD5-93EE-4B32-A759-40C9DEE6C27E}" presName="rootConnector1" presStyleLbl="node1" presStyleIdx="0" presStyleCnt="0"/>
      <dgm:spPr/>
    </dgm:pt>
    <dgm:pt modelId="{FED18110-2E1D-4A5C-ACAE-0C48732D0686}" type="pres">
      <dgm:prSet presAssocID="{3BC7FFD5-93EE-4B32-A759-40C9DEE6C27E}" presName="hierChild2" presStyleCnt="0"/>
      <dgm:spPr/>
    </dgm:pt>
    <dgm:pt modelId="{854BDA2F-65F1-48AC-8AB1-DBC9D9448F37}" type="pres">
      <dgm:prSet presAssocID="{3BC7FFD5-93EE-4B32-A759-40C9DEE6C27E}" presName="hierChild3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C2FC8901-76B0-45A2-ABD6-AC8CE500B04F}" type="presOf" srcId="{56CD85CF-AE41-4DE0-8E8E-2826202F4F10}" destId="{18ED815C-D4D2-4B0D-89FC-E976295DA59E}" srcOrd="0" destOrd="0" presId="urn:microsoft.com/office/officeart/2005/8/layout/orgChart1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FEDA9D14-5587-4CB1-8FB8-8F98268D014C}" type="presOf" srcId="{0EC17891-BEDF-4711-AC84-B3F111A273A1}" destId="{1C544DD7-D4CD-4864-AB37-BE4672C33AE7}" srcOrd="1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6A77DA1A-EAA0-4F77-A61F-F5F8066C1186}" type="presOf" srcId="{10AF4C56-0929-4696-BF45-7E9F7368E208}" destId="{ED4659B0-1CF1-4102-99B2-1DDC7F13480F}" srcOrd="0" destOrd="0" presId="urn:microsoft.com/office/officeart/2005/8/layout/orgChart1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77677A20-187E-4980-966D-B7CFF1E3A142}" type="presOf" srcId="{CE6B0CF1-EAD3-4CAA-AB0A-7D182946013D}" destId="{3726F86E-439B-4F2B-A454-185E4307E453}" srcOrd="1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D45EEC36-B676-432F-B2E6-A445F031142D}" type="presOf" srcId="{3BC7FFD5-93EE-4B32-A759-40C9DEE6C27E}" destId="{203284E9-F7BA-4981-9414-40E07E8333A3}" srcOrd="1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0907CD40-A69E-4A4D-8506-C784FBC12466}" type="presOf" srcId="{3BC7FFD5-93EE-4B32-A759-40C9DEE6C27E}" destId="{AA3E1B8B-7197-432D-97F3-7FAF691AA527}" srcOrd="0" destOrd="0" presId="urn:microsoft.com/office/officeart/2005/8/layout/orgChart1"/>
    <dgm:cxn modelId="{82AC295B-C473-42F8-837A-8BDD7B30AE53}" type="presOf" srcId="{FC46B4EC-1D3A-4CE1-97DD-E1EC2FF75F9C}" destId="{D416EBE8-D1A7-4A7D-82E8-49DB5A9E532F}" srcOrd="0" destOrd="0" presId="urn:microsoft.com/office/officeart/2005/8/layout/orgChart1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7427A864-D0C5-416F-B2F4-CFEC259F2345}" type="presOf" srcId="{2DABCB27-8805-4DBF-B6D1-E2E6D4A0770B}" destId="{C6CA444A-97F2-4591-B655-618A982275F2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B97BC544-EDE4-4497-BAF6-F1CA02DB60C8}" srcId="{7BA29266-B746-4692-BE6E-C5E32162BFCC}" destId="{CD5A94E8-1F86-4713-AE42-ACAAA4FEAF61}" srcOrd="7" destOrd="0" parTransId="{7882FB79-E5FB-4D33-B229-3439C2521208}" sibTransId="{F82A4C6A-7F26-4556-AE38-AA2C10ECA605}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B29FE45-8AFE-47FB-B48C-2A4FE663BF5A}" type="presOf" srcId="{B3CA514A-67F1-442F-AB7D-952E46D365AF}" destId="{80D94B4B-E047-4783-8D8C-3C39AAFF6853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8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D23D074B-4FD4-4CC1-85FA-627BB9F8EF05}" type="presOf" srcId="{0EC17891-BEDF-4711-AC84-B3F111A273A1}" destId="{F877FD3C-9935-4CF3-8FE5-8BECD4D133F2}" srcOrd="0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913AE353-3DF7-47F8-A030-370AF5993D7C}" srcId="{463DD934-D17C-4C42-89AB-2DFD98CF80D0}" destId="{CE6B0CF1-EAD3-4CAA-AB0A-7D182946013D}" srcOrd="1" destOrd="0" parTransId="{AA1C0BE8-C7C1-4CDE-B764-6AAA739260A1}" sibTransId="{60D4659A-C834-47BA-BFAF-E0A52A1E0BE0}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7FD5FC8B-C3AB-45B3-9164-17630DFD622F}" type="presOf" srcId="{CD5A94E8-1F86-4713-AE42-ACAAA4FEAF61}" destId="{BC509D06-3ECA-4762-922A-0B50F18B63A3}" srcOrd="0" destOrd="0" presId="urn:microsoft.com/office/officeart/2005/8/layout/orgChart1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A4DC2490-8522-4372-BA75-0F56DDA77C55}" type="presOf" srcId="{7882FB79-E5FB-4D33-B229-3439C2521208}" destId="{49926100-21E5-4411-BFC0-5FC05B4FDE3D}" srcOrd="0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9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4" destOrd="0" parTransId="{9860AD60-DFD5-49CD-9707-27A8C9929D73}" sibTransId="{48D5F4CB-C2AE-4499-9870-2FF9E4376CE7}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79A99FB4-F839-476A-8600-CE3A81A00178}" type="presOf" srcId="{77BD3895-4257-4DF7-AAC4-48F9D2836A27}" destId="{6B8AACEF-727B-4303-94CE-5697C53D434A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C16110B8-2808-4EE5-98C8-3ACB6FEC2849}" type="presOf" srcId="{E4EAF1A8-8FBF-4981-B5AB-649058C43889}" destId="{9D254E98-058E-4844-911E-8F6E0BE994C2}" srcOrd="0" destOrd="0" presId="urn:microsoft.com/office/officeart/2005/8/layout/orgChart1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1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B4AFB9C5-1949-472C-9CF9-4DDB53684BC5}" srcId="{CD5A94E8-1F86-4713-AE42-ACAAA4FEAF61}" destId="{0EC17891-BEDF-4711-AC84-B3F111A273A1}" srcOrd="0" destOrd="0" parTransId="{2DABCB27-8805-4DBF-B6D1-E2E6D4A0770B}" sibTransId="{4BF2BF69-C12D-4DC9-8C28-DD7BDDDA30C9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A0AAD0C7-F47F-48BB-9001-1D69837DC725}" type="presOf" srcId="{CE6B0CF1-EAD3-4CAA-AB0A-7D182946013D}" destId="{0ECEF94B-3C03-4F81-B663-712CC5BD4899}" srcOrd="0" destOrd="0" presId="urn:microsoft.com/office/officeart/2005/8/layout/orgChart1"/>
    <dgm:cxn modelId="{CB67A6C8-4CDF-48BF-BA63-745A3E90DDA1}" type="presOf" srcId="{CD5A94E8-1F86-4713-AE42-ACAAA4FEAF61}" destId="{363B976D-C06A-4A45-A2B8-A44AC048C42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D795FEF-8D9B-492A-BF2A-781BDD03B8DF}" srcId="{463DD934-D17C-4C42-89AB-2DFD98CF80D0}" destId="{3BC7FFD5-93EE-4B32-A759-40C9DEE6C27E}" srcOrd="2" destOrd="0" parTransId="{F1463FA5-D4F4-446B-9C99-DB71011FD1FB}" sibTransId="{B9CFAB7F-0FD7-4380-BA75-FB2ADCE34E20}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6C7D38C4-23CE-4A0F-98B7-D21A026584B3}" type="presParOf" srcId="{795449D8-D297-4022-916F-539C171AB1DE}" destId="{C5497D64-31BC-47FF-AF4D-458B42014401}" srcOrd="8" destOrd="0" presId="urn:microsoft.com/office/officeart/2005/8/layout/orgChart1"/>
    <dgm:cxn modelId="{D34804E2-2AEC-4677-B493-0A15A5960BB5}" type="presParOf" srcId="{795449D8-D297-4022-916F-539C171AB1DE}" destId="{BF4AD85B-DB2B-4027-B101-09CB29D800A9}" srcOrd="9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61B93D66-CC21-4D52-87E3-7CBD9ACECD51}" type="presParOf" srcId="{C1FAE137-E9DD-47B4-A1A1-E2EFB2847693}" destId="{9D254E98-058E-4844-911E-8F6E0BE994C2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50E8D74A-3EF5-4AB4-9A21-4B588FADBF61}" type="presParOf" srcId="{7D9500D3-0C39-4227-8929-23FABE93CC80}" destId="{80D94B4B-E047-4783-8D8C-3C39AAFF6853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4A301292-1B57-463F-BF1A-EA8214B0D0A6}" type="presParOf" srcId="{7D9500D3-0C39-4227-8929-23FABE93CC80}" destId="{6B8AACEF-727B-4303-94CE-5697C53D434A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A2A58FD1-6B94-44DD-95EE-71C231F713DE}" type="presParOf" srcId="{7D9500D3-0C39-4227-8929-23FABE93CC80}" destId="{D416EBE8-D1A7-4A7D-82E8-49DB5A9E532F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F8652A79-6F61-4B26-B810-9BEB466B9BAA}" type="presParOf" srcId="{7D9500D3-0C39-4227-8929-23FABE93CC80}" destId="{18ED815C-D4D2-4B0D-89FC-E976295DA59E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B4AF7FBB-C722-4741-A277-58FBE189DE5A}" type="presParOf" srcId="{7D9500D3-0C39-4227-8929-23FABE93CC80}" destId="{ED4659B0-1CF1-4102-99B2-1DDC7F13480F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C2E1644D-FEFB-488B-AD18-6D48A23F8D73}" type="presParOf" srcId="{42863E35-94F0-4568-893C-AABC793D23CC}" destId="{49926100-21E5-4411-BFC0-5FC05B4FDE3D}" srcOrd="6" destOrd="0" presId="urn:microsoft.com/office/officeart/2005/8/layout/orgChart1"/>
    <dgm:cxn modelId="{1727F8B5-11FE-4F2A-9022-57DCE374BA5F}" type="presParOf" srcId="{42863E35-94F0-4568-893C-AABC793D23CC}" destId="{C495EBFC-C3DD-4AD4-96D7-4449A758EAFB}" srcOrd="7" destOrd="0" presId="urn:microsoft.com/office/officeart/2005/8/layout/orgChart1"/>
    <dgm:cxn modelId="{BD7298E6-F490-4EF4-B3BA-4FC514C89AEE}" type="presParOf" srcId="{C495EBFC-C3DD-4AD4-96D7-4449A758EAFB}" destId="{C322AC01-7B0E-442C-9CD5-84D79BACE515}" srcOrd="0" destOrd="0" presId="urn:microsoft.com/office/officeart/2005/8/layout/orgChart1"/>
    <dgm:cxn modelId="{FF8BD11E-E2CB-4C95-8A72-F53DF6B22AD2}" type="presParOf" srcId="{C322AC01-7B0E-442C-9CD5-84D79BACE515}" destId="{BC509D06-3ECA-4762-922A-0B50F18B63A3}" srcOrd="0" destOrd="0" presId="urn:microsoft.com/office/officeart/2005/8/layout/orgChart1"/>
    <dgm:cxn modelId="{6782DD63-17D4-433B-9B09-8E1FEC852E7D}" type="presParOf" srcId="{C322AC01-7B0E-442C-9CD5-84D79BACE515}" destId="{363B976D-C06A-4A45-A2B8-A44AC048C426}" srcOrd="1" destOrd="0" presId="urn:microsoft.com/office/officeart/2005/8/layout/orgChart1"/>
    <dgm:cxn modelId="{CE0DD08E-5ACB-4F54-830C-0C3431DD0402}" type="presParOf" srcId="{C495EBFC-C3DD-4AD4-96D7-4449A758EAFB}" destId="{7728CA7F-4878-4A40-A130-DD5761E96631}" srcOrd="1" destOrd="0" presId="urn:microsoft.com/office/officeart/2005/8/layout/orgChart1"/>
    <dgm:cxn modelId="{58427E6F-97C7-4704-A173-406661762886}" type="presParOf" srcId="{7728CA7F-4878-4A40-A130-DD5761E96631}" destId="{C6CA444A-97F2-4591-B655-618A982275F2}" srcOrd="0" destOrd="0" presId="urn:microsoft.com/office/officeart/2005/8/layout/orgChart1"/>
    <dgm:cxn modelId="{EA371B60-B81E-4ACC-A52E-5742C317A486}" type="presParOf" srcId="{7728CA7F-4878-4A40-A130-DD5761E96631}" destId="{AC55E13C-67B9-47D7-980A-9CE428368C1F}" srcOrd="1" destOrd="0" presId="urn:microsoft.com/office/officeart/2005/8/layout/orgChart1"/>
    <dgm:cxn modelId="{5BF63CFA-2158-46C8-A984-687A372375CC}" type="presParOf" srcId="{AC55E13C-67B9-47D7-980A-9CE428368C1F}" destId="{2E0F9BB5-7AFF-4298-8538-D0B4A3E3A48F}" srcOrd="0" destOrd="0" presId="urn:microsoft.com/office/officeart/2005/8/layout/orgChart1"/>
    <dgm:cxn modelId="{9C3C74FD-68CD-4062-B033-1668EC09293E}" type="presParOf" srcId="{2E0F9BB5-7AFF-4298-8538-D0B4A3E3A48F}" destId="{F877FD3C-9935-4CF3-8FE5-8BECD4D133F2}" srcOrd="0" destOrd="0" presId="urn:microsoft.com/office/officeart/2005/8/layout/orgChart1"/>
    <dgm:cxn modelId="{5C9FFA07-84D3-4C29-8A9D-8DDFDE8D1ADD}" type="presParOf" srcId="{2E0F9BB5-7AFF-4298-8538-D0B4A3E3A48F}" destId="{1C544DD7-D4CD-4864-AB37-BE4672C33AE7}" srcOrd="1" destOrd="0" presId="urn:microsoft.com/office/officeart/2005/8/layout/orgChart1"/>
    <dgm:cxn modelId="{2B1D34D1-DFCA-4C39-A253-412ED82A622B}" type="presParOf" srcId="{AC55E13C-67B9-47D7-980A-9CE428368C1F}" destId="{372867F8-CBAD-4470-A549-27089F55C85A}" srcOrd="1" destOrd="0" presId="urn:microsoft.com/office/officeart/2005/8/layout/orgChart1"/>
    <dgm:cxn modelId="{4E60DD42-180E-4C1C-9719-62A419693211}" type="presParOf" srcId="{AC55E13C-67B9-47D7-980A-9CE428368C1F}" destId="{852539B5-DDE0-4B12-87FC-E50A5DBFD2CB}" srcOrd="2" destOrd="0" presId="urn:microsoft.com/office/officeart/2005/8/layout/orgChart1"/>
    <dgm:cxn modelId="{E02E7DDF-9EE7-40C7-B56D-4362CF4EF133}" type="presParOf" srcId="{C495EBFC-C3DD-4AD4-96D7-4449A758EAFB}" destId="{2EBCAF09-9A69-42B9-85C0-311C17F3596B}" srcOrd="2" destOrd="0" presId="urn:microsoft.com/office/officeart/2005/8/layout/orgChart1"/>
    <dgm:cxn modelId="{ACAAE9A1-B655-4464-A9A9-21172726F560}" type="presParOf" srcId="{42863E35-94F0-4568-893C-AABC793D23CC}" destId="{DA840037-CFA6-4B08-A020-E3B71A5A0E5E}" srcOrd="8" destOrd="0" presId="urn:microsoft.com/office/officeart/2005/8/layout/orgChart1"/>
    <dgm:cxn modelId="{FDFA7CC4-0DD8-4F23-A4D3-EF17D81A7A0B}" type="presParOf" srcId="{42863E35-94F0-4568-893C-AABC793D23CC}" destId="{6C4C6CC4-758B-4EB8-A955-374372925CFB}" srcOrd="9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58B6E215-81E8-4189-9B9D-28BF7EF3AF45}" type="presParOf" srcId="{A61CA1BA-9BA0-4385-A809-2B2A43D8A3FC}" destId="{4F1467D4-223B-443C-B0DF-2D0298C0C10D}" srcOrd="2" destOrd="0" presId="urn:microsoft.com/office/officeart/2005/8/layout/orgChart1"/>
    <dgm:cxn modelId="{3D485FAD-8446-446D-9627-FBB49B56C404}" type="presParOf" srcId="{A61CA1BA-9BA0-4385-A809-2B2A43D8A3FC}" destId="{C9806FE4-DE3D-456B-BE77-193FE5910C20}" srcOrd="3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10" destOrd="0" presId="urn:microsoft.com/office/officeart/2005/8/layout/orgChart1"/>
    <dgm:cxn modelId="{52B789B0-A3C5-4B9D-A743-ACF5611D6EA3}" type="presParOf" srcId="{42863E35-94F0-4568-893C-AABC793D23CC}" destId="{67A9A5A1-0910-4F47-B979-672A5413E572}" srcOrd="11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  <dgm:cxn modelId="{E401BBF1-E97A-4F06-8712-5D7D596EE49F}" type="presParOf" srcId="{04DD67EF-C847-4385-A31D-51677B0FEAB3}" destId="{A1CF4DBF-0459-477F-9DD2-677D6ECD6B3F}" srcOrd="1" destOrd="0" presId="urn:microsoft.com/office/officeart/2005/8/layout/orgChart1"/>
    <dgm:cxn modelId="{BD455F86-DBC9-49DC-BB68-0B5F749449B7}" type="presParOf" srcId="{A1CF4DBF-0459-477F-9DD2-677D6ECD6B3F}" destId="{450B1C79-9897-420D-8C82-6E3B612F9657}" srcOrd="0" destOrd="0" presId="urn:microsoft.com/office/officeart/2005/8/layout/orgChart1"/>
    <dgm:cxn modelId="{5343BB0E-5EA8-47BF-871F-0643D063628E}" type="presParOf" srcId="{450B1C79-9897-420D-8C82-6E3B612F9657}" destId="{0ECEF94B-3C03-4F81-B663-712CC5BD4899}" srcOrd="0" destOrd="0" presId="urn:microsoft.com/office/officeart/2005/8/layout/orgChart1"/>
    <dgm:cxn modelId="{798B615F-B1AC-4951-8B4D-492BA5EA2E6E}" type="presParOf" srcId="{450B1C79-9897-420D-8C82-6E3B612F9657}" destId="{3726F86E-439B-4F2B-A454-185E4307E453}" srcOrd="1" destOrd="0" presId="urn:microsoft.com/office/officeart/2005/8/layout/orgChart1"/>
    <dgm:cxn modelId="{841B7257-783C-4231-97D4-1735A45E61C2}" type="presParOf" srcId="{A1CF4DBF-0459-477F-9DD2-677D6ECD6B3F}" destId="{76060385-7319-4685-A415-D4ABEE236901}" srcOrd="1" destOrd="0" presId="urn:microsoft.com/office/officeart/2005/8/layout/orgChart1"/>
    <dgm:cxn modelId="{8A82154B-57E8-4AC8-96B0-DE6551730AB3}" type="presParOf" srcId="{A1CF4DBF-0459-477F-9DD2-677D6ECD6B3F}" destId="{69D8EA62-5771-4587-98A1-B4AE8856CAA2}" srcOrd="2" destOrd="0" presId="urn:microsoft.com/office/officeart/2005/8/layout/orgChart1"/>
    <dgm:cxn modelId="{EBE18270-088C-4906-BDCA-A2493EBD915B}" type="presParOf" srcId="{04DD67EF-C847-4385-A31D-51677B0FEAB3}" destId="{81703987-CB90-4E7C-84F3-A8FF9F8D0612}" srcOrd="2" destOrd="0" presId="urn:microsoft.com/office/officeart/2005/8/layout/orgChart1"/>
    <dgm:cxn modelId="{559274FF-4A67-4135-9522-FF0F1F1781FC}" type="presParOf" srcId="{81703987-CB90-4E7C-84F3-A8FF9F8D0612}" destId="{B5ED5FA2-6CFA-4338-A069-383589A62DB6}" srcOrd="0" destOrd="0" presId="urn:microsoft.com/office/officeart/2005/8/layout/orgChart1"/>
    <dgm:cxn modelId="{C9CF02B6-8094-497B-BEEF-E49FC9E0E69A}" type="presParOf" srcId="{B5ED5FA2-6CFA-4338-A069-383589A62DB6}" destId="{AA3E1B8B-7197-432D-97F3-7FAF691AA527}" srcOrd="0" destOrd="0" presId="urn:microsoft.com/office/officeart/2005/8/layout/orgChart1"/>
    <dgm:cxn modelId="{136DDBB6-A241-4314-BAF5-9AAEAEDD05E6}" type="presParOf" srcId="{B5ED5FA2-6CFA-4338-A069-383589A62DB6}" destId="{203284E9-F7BA-4981-9414-40E07E8333A3}" srcOrd="1" destOrd="0" presId="urn:microsoft.com/office/officeart/2005/8/layout/orgChart1"/>
    <dgm:cxn modelId="{97C47B68-A647-4E6C-966A-D7EE1B6413EE}" type="presParOf" srcId="{81703987-CB90-4E7C-84F3-A8FF9F8D0612}" destId="{FED18110-2E1D-4A5C-ACAE-0C48732D0686}" srcOrd="1" destOrd="0" presId="urn:microsoft.com/office/officeart/2005/8/layout/orgChart1"/>
    <dgm:cxn modelId="{2C9C989A-45B2-499A-ADAE-B70603BC9A05}" type="presParOf" srcId="{81703987-CB90-4E7C-84F3-A8FF9F8D0612}" destId="{854BDA2F-65F1-48AC-8AB1-DBC9D9448F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874595" y="1433543"/>
          <a:ext cx="511444" cy="98413"/>
        </a:xfrm>
        <a:custGeom>
          <a:avLst/>
          <a:gdLst/>
          <a:ahLst/>
          <a:cxnLst/>
          <a:rect l="0" t="0" r="0" b="0"/>
          <a:pathLst>
            <a:path>
              <a:moveTo>
                <a:pt x="511444" y="0"/>
              </a:moveTo>
              <a:lnTo>
                <a:pt x="511444" y="98413"/>
              </a:lnTo>
              <a:lnTo>
                <a:pt x="0" y="984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40851" y="929539"/>
          <a:ext cx="157909" cy="298859"/>
        </a:xfrm>
        <a:custGeom>
          <a:avLst/>
          <a:gdLst/>
          <a:ahLst/>
          <a:cxnLst/>
          <a:rect l="0" t="0" r="0" b="0"/>
          <a:pathLst>
            <a:path>
              <a:moveTo>
                <a:pt x="157909" y="0"/>
              </a:moveTo>
              <a:lnTo>
                <a:pt x="157909" y="298859"/>
              </a:lnTo>
              <a:lnTo>
                <a:pt x="0" y="2988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5998760" y="929539"/>
          <a:ext cx="239590" cy="968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43"/>
              </a:lnTo>
              <a:lnTo>
                <a:pt x="239590" y="968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5998760" y="929539"/>
          <a:ext cx="236872" cy="631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55"/>
              </a:lnTo>
              <a:lnTo>
                <a:pt x="236872" y="6318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5998760" y="929539"/>
          <a:ext cx="234138" cy="25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39"/>
              </a:lnTo>
              <a:lnTo>
                <a:pt x="234138" y="2544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945933" y="3796404"/>
          <a:ext cx="110682" cy="485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70"/>
              </a:lnTo>
              <a:lnTo>
                <a:pt x="110682" y="485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726117" y="2642761"/>
          <a:ext cx="91440" cy="940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0050"/>
              </a:lnTo>
              <a:lnTo>
                <a:pt x="134891" y="940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437878" y="3847228"/>
          <a:ext cx="123990" cy="1323907"/>
        </a:xfrm>
        <a:custGeom>
          <a:avLst/>
          <a:gdLst/>
          <a:ahLst/>
          <a:cxnLst/>
          <a:rect l="0" t="0" r="0" b="0"/>
          <a:pathLst>
            <a:path>
              <a:moveTo>
                <a:pt x="123990" y="0"/>
              </a:moveTo>
              <a:lnTo>
                <a:pt x="123990" y="1323907"/>
              </a:lnTo>
              <a:lnTo>
                <a:pt x="0" y="13239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413521" y="3847228"/>
          <a:ext cx="148347" cy="379045"/>
        </a:xfrm>
        <a:custGeom>
          <a:avLst/>
          <a:gdLst/>
          <a:ahLst/>
          <a:cxnLst/>
          <a:rect l="0" t="0" r="0" b="0"/>
          <a:pathLst>
            <a:path>
              <a:moveTo>
                <a:pt x="148347" y="0"/>
              </a:moveTo>
              <a:lnTo>
                <a:pt x="148347" y="379045"/>
              </a:lnTo>
              <a:lnTo>
                <a:pt x="0" y="3790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646793" y="2642761"/>
          <a:ext cx="125043" cy="992153"/>
        </a:xfrm>
        <a:custGeom>
          <a:avLst/>
          <a:gdLst/>
          <a:ahLst/>
          <a:cxnLst/>
          <a:rect l="0" t="0" r="0" b="0"/>
          <a:pathLst>
            <a:path>
              <a:moveTo>
                <a:pt x="125043" y="0"/>
              </a:moveTo>
              <a:lnTo>
                <a:pt x="125043" y="992153"/>
              </a:lnTo>
              <a:lnTo>
                <a:pt x="0" y="9921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636636" y="2642761"/>
          <a:ext cx="135200" cy="496446"/>
        </a:xfrm>
        <a:custGeom>
          <a:avLst/>
          <a:gdLst/>
          <a:ahLst/>
          <a:cxnLst/>
          <a:rect l="0" t="0" r="0" b="0"/>
          <a:pathLst>
            <a:path>
              <a:moveTo>
                <a:pt x="135200" y="0"/>
              </a:moveTo>
              <a:lnTo>
                <a:pt x="135200" y="496446"/>
              </a:lnTo>
              <a:lnTo>
                <a:pt x="0" y="496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726117" y="2642761"/>
          <a:ext cx="91440" cy="313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683"/>
              </a:lnTo>
              <a:lnTo>
                <a:pt x="124156" y="313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5998760" y="929539"/>
          <a:ext cx="4773076" cy="128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26"/>
              </a:lnTo>
              <a:lnTo>
                <a:pt x="4773076" y="1199426"/>
              </a:lnTo>
              <a:lnTo>
                <a:pt x="4773076" y="128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678434" y="3245729"/>
          <a:ext cx="127387" cy="450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489"/>
              </a:lnTo>
              <a:lnTo>
                <a:pt x="127387" y="4504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476745" y="2642761"/>
          <a:ext cx="1541389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1541389" y="89171"/>
              </a:lnTo>
              <a:lnTo>
                <a:pt x="1541389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650841" y="3245729"/>
          <a:ext cx="136304" cy="1001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298"/>
              </a:lnTo>
              <a:lnTo>
                <a:pt x="136304" y="10012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650841" y="3245729"/>
          <a:ext cx="127387" cy="33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97"/>
              </a:lnTo>
              <a:lnTo>
                <a:pt x="127387" y="333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476745" y="2642761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513796" y="89171"/>
              </a:lnTo>
              <a:lnTo>
                <a:pt x="513796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962948" y="2642761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513796" y="0"/>
              </a:moveTo>
              <a:lnTo>
                <a:pt x="513796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403432" y="3724872"/>
          <a:ext cx="91440" cy="2240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0772"/>
              </a:lnTo>
              <a:lnTo>
                <a:pt x="134891" y="22407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279072" y="3724872"/>
          <a:ext cx="170079" cy="1729916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1729916"/>
              </a:lnTo>
              <a:lnTo>
                <a:pt x="0" y="17299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403432" y="3724872"/>
          <a:ext cx="91440" cy="1389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9189"/>
              </a:lnTo>
              <a:lnTo>
                <a:pt x="130067" y="1389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279072" y="3724872"/>
          <a:ext cx="170079" cy="883326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883326"/>
              </a:lnTo>
              <a:lnTo>
                <a:pt x="0" y="883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403432" y="3724872"/>
          <a:ext cx="91440" cy="530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206"/>
              </a:lnTo>
              <a:lnTo>
                <a:pt x="134891" y="5302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279072" y="3724872"/>
          <a:ext cx="170079" cy="339768"/>
        </a:xfrm>
        <a:custGeom>
          <a:avLst/>
          <a:gdLst/>
          <a:ahLst/>
          <a:cxnLst/>
          <a:rect l="0" t="0" r="0" b="0"/>
          <a:pathLst>
            <a:path>
              <a:moveTo>
                <a:pt x="170079" y="0"/>
              </a:moveTo>
              <a:lnTo>
                <a:pt x="170079" y="339768"/>
              </a:lnTo>
              <a:lnTo>
                <a:pt x="0" y="3397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935355" y="3245729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71"/>
              </a:lnTo>
              <a:lnTo>
                <a:pt x="513796" y="89171"/>
              </a:lnTo>
              <a:lnTo>
                <a:pt x="513796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421559" y="3245729"/>
          <a:ext cx="513796" cy="178342"/>
        </a:xfrm>
        <a:custGeom>
          <a:avLst/>
          <a:gdLst/>
          <a:ahLst/>
          <a:cxnLst/>
          <a:rect l="0" t="0" r="0" b="0"/>
          <a:pathLst>
            <a:path>
              <a:moveTo>
                <a:pt x="513796" y="0"/>
              </a:moveTo>
              <a:lnTo>
                <a:pt x="513796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935355" y="2642761"/>
          <a:ext cx="1541389" cy="178342"/>
        </a:xfrm>
        <a:custGeom>
          <a:avLst/>
          <a:gdLst/>
          <a:ahLst/>
          <a:cxnLst/>
          <a:rect l="0" t="0" r="0" b="0"/>
          <a:pathLst>
            <a:path>
              <a:moveTo>
                <a:pt x="1541389" y="0"/>
              </a:moveTo>
              <a:lnTo>
                <a:pt x="1541389" y="89171"/>
              </a:lnTo>
              <a:lnTo>
                <a:pt x="0" y="89171"/>
              </a:lnTo>
              <a:lnTo>
                <a:pt x="0" y="17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5998760" y="929539"/>
          <a:ext cx="1477984" cy="128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26"/>
              </a:lnTo>
              <a:lnTo>
                <a:pt x="1477984" y="1199426"/>
              </a:lnTo>
              <a:lnTo>
                <a:pt x="1477984" y="1288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444A-97F2-4591-B655-618A982275F2}">
      <dsp:nvSpPr>
        <dsp:cNvPr id="0" name=""/>
        <dsp:cNvSpPr/>
      </dsp:nvSpPr>
      <dsp:spPr>
        <a:xfrm>
          <a:off x="3293290" y="2607679"/>
          <a:ext cx="91440" cy="308630"/>
        </a:xfrm>
        <a:custGeom>
          <a:avLst/>
          <a:gdLst/>
          <a:ahLst/>
          <a:cxnLst/>
          <a:rect l="0" t="0" r="0" b="0"/>
          <a:pathLst>
            <a:path>
              <a:moveTo>
                <a:pt x="57040" y="0"/>
              </a:moveTo>
              <a:lnTo>
                <a:pt x="57040" y="219459"/>
              </a:lnTo>
              <a:lnTo>
                <a:pt x="45720" y="219459"/>
              </a:lnTo>
              <a:lnTo>
                <a:pt x="45720" y="3086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6100-21E5-4411-BFC0-5FC05B4FDE3D}">
      <dsp:nvSpPr>
        <dsp:cNvPr id="0" name=""/>
        <dsp:cNvSpPr/>
      </dsp:nvSpPr>
      <dsp:spPr>
        <a:xfrm>
          <a:off x="3350330" y="929539"/>
          <a:ext cx="2648430" cy="1276465"/>
        </a:xfrm>
        <a:custGeom>
          <a:avLst/>
          <a:gdLst/>
          <a:ahLst/>
          <a:cxnLst/>
          <a:rect l="0" t="0" r="0" b="0"/>
          <a:pathLst>
            <a:path>
              <a:moveTo>
                <a:pt x="2648430" y="0"/>
              </a:moveTo>
              <a:lnTo>
                <a:pt x="2648430" y="1187294"/>
              </a:lnTo>
              <a:lnTo>
                <a:pt x="0" y="1187294"/>
              </a:lnTo>
              <a:lnTo>
                <a:pt x="0" y="12764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4138163" y="4642861"/>
          <a:ext cx="107506" cy="317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250"/>
              </a:lnTo>
              <a:lnTo>
                <a:pt x="107506" y="3172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3959362" y="2623462"/>
          <a:ext cx="93876" cy="1807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086"/>
              </a:lnTo>
              <a:lnTo>
                <a:pt x="93876" y="18070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913642" y="2623462"/>
          <a:ext cx="91440" cy="1200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0237"/>
              </a:lnTo>
              <a:lnTo>
                <a:pt x="129659" y="120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913642" y="2623462"/>
          <a:ext cx="91440" cy="593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3435"/>
              </a:lnTo>
              <a:lnTo>
                <a:pt x="118279" y="5934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299062" y="929539"/>
          <a:ext cx="1699698" cy="1269298"/>
        </a:xfrm>
        <a:custGeom>
          <a:avLst/>
          <a:gdLst/>
          <a:ahLst/>
          <a:cxnLst/>
          <a:rect l="0" t="0" r="0" b="0"/>
          <a:pathLst>
            <a:path>
              <a:moveTo>
                <a:pt x="1699698" y="0"/>
              </a:moveTo>
              <a:lnTo>
                <a:pt x="1699698" y="1180126"/>
              </a:lnTo>
              <a:lnTo>
                <a:pt x="0" y="1180126"/>
              </a:lnTo>
              <a:lnTo>
                <a:pt x="0" y="1269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59B0-1CF1-4102-99B2-1DDC7F13480F}">
      <dsp:nvSpPr>
        <dsp:cNvPr id="0" name=""/>
        <dsp:cNvSpPr/>
      </dsp:nvSpPr>
      <dsp:spPr>
        <a:xfrm>
          <a:off x="2377650" y="3140681"/>
          <a:ext cx="143115" cy="1443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967"/>
              </a:lnTo>
              <a:lnTo>
                <a:pt x="143115" y="14439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815C-D4D2-4B0D-89FC-E976295DA59E}">
      <dsp:nvSpPr>
        <dsp:cNvPr id="0" name=""/>
        <dsp:cNvSpPr/>
      </dsp:nvSpPr>
      <dsp:spPr>
        <a:xfrm>
          <a:off x="2377650" y="3140681"/>
          <a:ext cx="146300" cy="962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2803"/>
              </a:lnTo>
              <a:lnTo>
                <a:pt x="146300" y="9628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EBE8-D1A7-4A7D-82E8-49DB5A9E532F}">
      <dsp:nvSpPr>
        <dsp:cNvPr id="0" name=""/>
        <dsp:cNvSpPr/>
      </dsp:nvSpPr>
      <dsp:spPr>
        <a:xfrm>
          <a:off x="2377650" y="3140681"/>
          <a:ext cx="154869" cy="528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925"/>
              </a:lnTo>
              <a:lnTo>
                <a:pt x="154869" y="528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AACEF-727B-4303-94CE-5697C53D434A}">
      <dsp:nvSpPr>
        <dsp:cNvPr id="0" name=""/>
        <dsp:cNvSpPr/>
      </dsp:nvSpPr>
      <dsp:spPr>
        <a:xfrm>
          <a:off x="2250262" y="3140681"/>
          <a:ext cx="127387" cy="1201080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1201080"/>
              </a:lnTo>
              <a:lnTo>
                <a:pt x="0" y="1201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4B4B-E047-4783-8D8C-3C39AAFF6853}">
      <dsp:nvSpPr>
        <dsp:cNvPr id="0" name=""/>
        <dsp:cNvSpPr/>
      </dsp:nvSpPr>
      <dsp:spPr>
        <a:xfrm>
          <a:off x="2250262" y="3140681"/>
          <a:ext cx="127387" cy="480187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480187"/>
              </a:lnTo>
              <a:lnTo>
                <a:pt x="0" y="4801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4E98-058E-4844-911E-8F6E0BE994C2}">
      <dsp:nvSpPr>
        <dsp:cNvPr id="0" name=""/>
        <dsp:cNvSpPr/>
      </dsp:nvSpPr>
      <dsp:spPr>
        <a:xfrm>
          <a:off x="2462575" y="2632511"/>
          <a:ext cx="127387" cy="343256"/>
        </a:xfrm>
        <a:custGeom>
          <a:avLst/>
          <a:gdLst/>
          <a:ahLst/>
          <a:cxnLst/>
          <a:rect l="0" t="0" r="0" b="0"/>
          <a:pathLst>
            <a:path>
              <a:moveTo>
                <a:pt x="127387" y="0"/>
              </a:moveTo>
              <a:lnTo>
                <a:pt x="127387" y="343256"/>
              </a:lnTo>
              <a:lnTo>
                <a:pt x="0" y="3432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250262" y="929539"/>
          <a:ext cx="3748498" cy="1278347"/>
        </a:xfrm>
        <a:custGeom>
          <a:avLst/>
          <a:gdLst/>
          <a:ahLst/>
          <a:cxnLst/>
          <a:rect l="0" t="0" r="0" b="0"/>
          <a:pathLst>
            <a:path>
              <a:moveTo>
                <a:pt x="3748498" y="0"/>
              </a:moveTo>
              <a:lnTo>
                <a:pt x="3748498" y="1189175"/>
              </a:lnTo>
              <a:lnTo>
                <a:pt x="0" y="1189175"/>
              </a:lnTo>
              <a:lnTo>
                <a:pt x="0" y="1278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145064" y="2647878"/>
          <a:ext cx="101459" cy="3171430"/>
        </a:xfrm>
        <a:custGeom>
          <a:avLst/>
          <a:gdLst/>
          <a:ahLst/>
          <a:cxnLst/>
          <a:rect l="0" t="0" r="0" b="0"/>
          <a:pathLst>
            <a:path>
              <a:moveTo>
                <a:pt x="101459" y="0"/>
              </a:moveTo>
              <a:lnTo>
                <a:pt x="101459" y="3171430"/>
              </a:lnTo>
              <a:lnTo>
                <a:pt x="0" y="3171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246524" y="2647878"/>
          <a:ext cx="143973" cy="2864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095"/>
              </a:lnTo>
              <a:lnTo>
                <a:pt x="143973" y="2864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135392" y="2647878"/>
          <a:ext cx="111132" cy="1082165"/>
        </a:xfrm>
        <a:custGeom>
          <a:avLst/>
          <a:gdLst/>
          <a:ahLst/>
          <a:cxnLst/>
          <a:rect l="0" t="0" r="0" b="0"/>
          <a:pathLst>
            <a:path>
              <a:moveTo>
                <a:pt x="111132" y="0"/>
              </a:moveTo>
              <a:lnTo>
                <a:pt x="111132" y="1082165"/>
              </a:lnTo>
              <a:lnTo>
                <a:pt x="0" y="10821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135392" y="2647878"/>
          <a:ext cx="111132" cy="2232344"/>
        </a:xfrm>
        <a:custGeom>
          <a:avLst/>
          <a:gdLst/>
          <a:ahLst/>
          <a:cxnLst/>
          <a:rect l="0" t="0" r="0" b="0"/>
          <a:pathLst>
            <a:path>
              <a:moveTo>
                <a:pt x="111132" y="0"/>
              </a:moveTo>
              <a:lnTo>
                <a:pt x="111132" y="2232344"/>
              </a:lnTo>
              <a:lnTo>
                <a:pt x="0" y="22323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115421" y="2647878"/>
          <a:ext cx="91440" cy="355810"/>
        </a:xfrm>
        <a:custGeom>
          <a:avLst/>
          <a:gdLst/>
          <a:ahLst/>
          <a:cxnLst/>
          <a:rect l="0" t="0" r="0" b="0"/>
          <a:pathLst>
            <a:path>
              <a:moveTo>
                <a:pt x="131103" y="0"/>
              </a:moveTo>
              <a:lnTo>
                <a:pt x="131103" y="355810"/>
              </a:lnTo>
              <a:lnTo>
                <a:pt x="45720" y="3558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246524" y="929539"/>
          <a:ext cx="4752235" cy="1261345"/>
        </a:xfrm>
        <a:custGeom>
          <a:avLst/>
          <a:gdLst/>
          <a:ahLst/>
          <a:cxnLst/>
          <a:rect l="0" t="0" r="0" b="0"/>
          <a:pathLst>
            <a:path>
              <a:moveTo>
                <a:pt x="4752235" y="0"/>
              </a:moveTo>
              <a:lnTo>
                <a:pt x="4752235" y="1172173"/>
              </a:lnTo>
              <a:lnTo>
                <a:pt x="0" y="1172173"/>
              </a:lnTo>
              <a:lnTo>
                <a:pt x="0" y="1261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33659" y="360553"/>
          <a:ext cx="1730203" cy="56898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Developmental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Acting 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Eric Williams</a:t>
          </a:r>
        </a:p>
      </dsp:txBody>
      <dsp:txXfrm>
        <a:off x="5133659" y="360553"/>
        <a:ext cx="1730203" cy="568985"/>
      </dsp:txXfrm>
    </dsp:sp>
    <dsp:sp modelId="{E9EC534E-C0F3-4478-B659-A95800688C35}">
      <dsp:nvSpPr>
        <dsp:cNvPr id="0" name=""/>
        <dsp:cNvSpPr/>
      </dsp:nvSpPr>
      <dsp:spPr>
        <a:xfrm>
          <a:off x="821899" y="2190884"/>
          <a:ext cx="849250" cy="456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821899" y="2190884"/>
        <a:ext cx="849250" cy="456994"/>
      </dsp:txXfrm>
    </dsp:sp>
    <dsp:sp modelId="{A9183300-D847-4472-A7EF-3143C181BB0A}">
      <dsp:nvSpPr>
        <dsp:cNvPr id="0" name=""/>
        <dsp:cNvSpPr/>
      </dsp:nvSpPr>
      <dsp:spPr>
        <a:xfrm>
          <a:off x="311890" y="2826221"/>
          <a:ext cx="849250" cy="354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311890" y="2826221"/>
        <a:ext cx="849250" cy="354935"/>
      </dsp:txXfrm>
    </dsp:sp>
    <dsp:sp modelId="{A112F579-B6A9-4071-8F67-5A12F7039FB9}">
      <dsp:nvSpPr>
        <dsp:cNvPr id="0" name=""/>
        <dsp:cNvSpPr/>
      </dsp:nvSpPr>
      <dsp:spPr>
        <a:xfrm>
          <a:off x="286141" y="4270732"/>
          <a:ext cx="849250" cy="121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Browder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Brenett</a:t>
          </a:r>
          <a:r>
            <a:rPr lang="en-US" sz="500" kern="1200" dirty="0"/>
            <a:t> Dickerson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Bridget Kopf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Roxanne Lawrence</a:t>
          </a:r>
        </a:p>
      </dsp:txBody>
      <dsp:txXfrm>
        <a:off x="286141" y="4270732"/>
        <a:ext cx="849250" cy="1218980"/>
      </dsp:txXfrm>
    </dsp:sp>
    <dsp:sp modelId="{0F9DE0A0-5EA3-4A8D-BC8A-93E6867D6A5C}">
      <dsp:nvSpPr>
        <dsp:cNvPr id="0" name=""/>
        <dsp:cNvSpPr/>
      </dsp:nvSpPr>
      <dsp:spPr>
        <a:xfrm>
          <a:off x="286141" y="3293189"/>
          <a:ext cx="849250" cy="873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 Bibeault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286141" y="3293189"/>
        <a:ext cx="849250" cy="873708"/>
      </dsp:txXfrm>
    </dsp:sp>
    <dsp:sp modelId="{87D8B96D-3A43-4998-9DF7-81D362BA4A91}">
      <dsp:nvSpPr>
        <dsp:cNvPr id="0" name=""/>
        <dsp:cNvSpPr/>
      </dsp:nvSpPr>
      <dsp:spPr>
        <a:xfrm>
          <a:off x="1390498" y="5081745"/>
          <a:ext cx="849250" cy="860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Daici</a:t>
          </a:r>
          <a:r>
            <a:rPr lang="en-US" sz="500" kern="1200" dirty="0"/>
            <a:t> </a:t>
          </a:r>
          <a:r>
            <a:rPr lang="en-US" sz="500" kern="1200" dirty="0" err="1"/>
            <a:t>Fulcomer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Kristy Childress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Sydney </a:t>
          </a:r>
          <a:r>
            <a:rPr lang="en-US" sz="500" kern="1200"/>
            <a:t>Resner</a:t>
          </a:r>
          <a:endParaRPr lang="en-US" sz="500" kern="1200" dirty="0"/>
        </a:p>
      </dsp:txBody>
      <dsp:txXfrm>
        <a:off x="1390498" y="5081745"/>
        <a:ext cx="849250" cy="860456"/>
      </dsp:txXfrm>
    </dsp:sp>
    <dsp:sp modelId="{8D1E1353-B698-4F68-BF32-A2584484B6CB}">
      <dsp:nvSpPr>
        <dsp:cNvPr id="0" name=""/>
        <dsp:cNvSpPr/>
      </dsp:nvSpPr>
      <dsp:spPr>
        <a:xfrm>
          <a:off x="295814" y="5648148"/>
          <a:ext cx="849250" cy="34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295814" y="5648148"/>
        <a:ext cx="849250" cy="342320"/>
      </dsp:txXfrm>
    </dsp:sp>
    <dsp:sp modelId="{6DAE55FF-7300-49AF-B81C-49C39EA93CA1}">
      <dsp:nvSpPr>
        <dsp:cNvPr id="0" name=""/>
        <dsp:cNvSpPr/>
      </dsp:nvSpPr>
      <dsp:spPr>
        <a:xfrm>
          <a:off x="1825637" y="2207886"/>
          <a:ext cx="849250" cy="42462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1825637" y="2207886"/>
        <a:ext cx="849250" cy="424625"/>
      </dsp:txXfrm>
    </dsp:sp>
    <dsp:sp modelId="{3E0533C1-3C7F-48FD-82A5-FE0BED1F3DCC}">
      <dsp:nvSpPr>
        <dsp:cNvPr id="0" name=""/>
        <dsp:cNvSpPr/>
      </dsp:nvSpPr>
      <dsp:spPr>
        <a:xfrm>
          <a:off x="1613324" y="2810853"/>
          <a:ext cx="849250" cy="32982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1613324" y="2810853"/>
        <a:ext cx="849250" cy="329827"/>
      </dsp:txXfrm>
    </dsp:sp>
    <dsp:sp modelId="{6FFC0EE1-FC2E-4D8F-B93C-2013FD6E2560}">
      <dsp:nvSpPr>
        <dsp:cNvPr id="0" name=""/>
        <dsp:cNvSpPr/>
      </dsp:nvSpPr>
      <dsp:spPr>
        <a:xfrm>
          <a:off x="1401012" y="3319024"/>
          <a:ext cx="849250" cy="60368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1401012" y="3319024"/>
        <a:ext cx="849250" cy="603689"/>
      </dsp:txXfrm>
    </dsp:sp>
    <dsp:sp modelId="{C42822DD-5B2D-4723-889D-7DB9A7D8B8D1}">
      <dsp:nvSpPr>
        <dsp:cNvPr id="0" name=""/>
        <dsp:cNvSpPr/>
      </dsp:nvSpPr>
      <dsp:spPr>
        <a:xfrm>
          <a:off x="1401012" y="3994556"/>
          <a:ext cx="849250" cy="69441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</a:t>
          </a:r>
          <a:r>
            <a:rPr lang="en-US" sz="500" kern="1200" dirty="0" err="1"/>
            <a:t>Fenyi</a:t>
          </a:r>
          <a:r>
            <a:rPr lang="en-US" sz="500" kern="1200" dirty="0"/>
            <a:t>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Beth </a:t>
          </a:r>
          <a:r>
            <a:rPr lang="en-US" sz="500" kern="1200" dirty="0" err="1"/>
            <a:t>Pleinka</a:t>
          </a:r>
          <a:r>
            <a:rPr lang="en-US" sz="500" kern="1200" dirty="0"/>
            <a:t>-Bateman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Beech</a:t>
          </a:r>
        </a:p>
      </dsp:txBody>
      <dsp:txXfrm>
        <a:off x="1401012" y="3994556"/>
        <a:ext cx="849250" cy="694410"/>
      </dsp:txXfrm>
    </dsp:sp>
    <dsp:sp modelId="{E453AB70-3840-4EFE-B510-E29A4D375AFC}">
      <dsp:nvSpPr>
        <dsp:cNvPr id="0" name=""/>
        <dsp:cNvSpPr/>
      </dsp:nvSpPr>
      <dsp:spPr>
        <a:xfrm>
          <a:off x="2532519" y="3496381"/>
          <a:ext cx="849250" cy="3464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532519" y="3496381"/>
        <a:ext cx="849250" cy="346451"/>
      </dsp:txXfrm>
    </dsp:sp>
    <dsp:sp modelId="{293221D3-DD89-426C-B51C-E195B018475E}">
      <dsp:nvSpPr>
        <dsp:cNvPr id="0" name=""/>
        <dsp:cNvSpPr/>
      </dsp:nvSpPr>
      <dsp:spPr>
        <a:xfrm>
          <a:off x="2523950" y="3937095"/>
          <a:ext cx="849250" cy="33277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523950" y="3937095"/>
        <a:ext cx="849250" cy="332778"/>
      </dsp:txXfrm>
    </dsp:sp>
    <dsp:sp modelId="{FADA5799-3DB4-483C-B130-FDB424B7BE3C}">
      <dsp:nvSpPr>
        <dsp:cNvPr id="0" name=""/>
        <dsp:cNvSpPr/>
      </dsp:nvSpPr>
      <dsp:spPr>
        <a:xfrm>
          <a:off x="2520765" y="4419100"/>
          <a:ext cx="849250" cy="3310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520765" y="4419100"/>
        <a:ext cx="849250" cy="331097"/>
      </dsp:txXfrm>
    </dsp:sp>
    <dsp:sp modelId="{FC235A0C-7F59-499F-A89E-1FAD736291B5}">
      <dsp:nvSpPr>
        <dsp:cNvPr id="0" name=""/>
        <dsp:cNvSpPr/>
      </dsp:nvSpPr>
      <dsp:spPr>
        <a:xfrm>
          <a:off x="3874437" y="2198837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874437" y="2198837"/>
        <a:ext cx="849250" cy="424625"/>
      </dsp:txXfrm>
    </dsp:sp>
    <dsp:sp modelId="{825E764A-DE6B-40E8-A7A3-C90278CCB16F}">
      <dsp:nvSpPr>
        <dsp:cNvPr id="0" name=""/>
        <dsp:cNvSpPr/>
      </dsp:nvSpPr>
      <dsp:spPr>
        <a:xfrm>
          <a:off x="4031922" y="3010202"/>
          <a:ext cx="849250" cy="41338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4031922" y="3010202"/>
        <a:ext cx="849250" cy="413389"/>
      </dsp:txXfrm>
    </dsp:sp>
    <dsp:sp modelId="{951622D1-B725-41D6-9719-A86EA147401E}">
      <dsp:nvSpPr>
        <dsp:cNvPr id="0" name=""/>
        <dsp:cNvSpPr/>
      </dsp:nvSpPr>
      <dsp:spPr>
        <a:xfrm>
          <a:off x="4043302" y="3531808"/>
          <a:ext cx="849250" cy="58378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4043302" y="3531808"/>
        <a:ext cx="849250" cy="583783"/>
      </dsp:txXfrm>
    </dsp:sp>
    <dsp:sp modelId="{503BDBFF-0984-4B37-8AC7-BFAEF63627EA}">
      <dsp:nvSpPr>
        <dsp:cNvPr id="0" name=""/>
        <dsp:cNvSpPr/>
      </dsp:nvSpPr>
      <dsp:spPr>
        <a:xfrm>
          <a:off x="4053238" y="4218236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4053238" y="4218236"/>
        <a:ext cx="849250" cy="424625"/>
      </dsp:txXfrm>
    </dsp:sp>
    <dsp:sp modelId="{8042780E-C398-45F1-B5A0-011997926E43}">
      <dsp:nvSpPr>
        <dsp:cNvPr id="0" name=""/>
        <dsp:cNvSpPr/>
      </dsp:nvSpPr>
      <dsp:spPr>
        <a:xfrm>
          <a:off x="4245670" y="4747798"/>
          <a:ext cx="849250" cy="42462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4245670" y="4747798"/>
        <a:ext cx="849250" cy="424625"/>
      </dsp:txXfrm>
    </dsp:sp>
    <dsp:sp modelId="{BC509D06-3ECA-4762-922A-0B50F18B63A3}">
      <dsp:nvSpPr>
        <dsp:cNvPr id="0" name=""/>
        <dsp:cNvSpPr/>
      </dsp:nvSpPr>
      <dsp:spPr>
        <a:xfrm>
          <a:off x="2925705" y="2206004"/>
          <a:ext cx="849250" cy="401674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Behavioral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Services and Projects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2925705" y="2206004"/>
        <a:ext cx="849250" cy="401674"/>
      </dsp:txXfrm>
    </dsp:sp>
    <dsp:sp modelId="{F877FD3C-9935-4CF3-8FE5-8BECD4D133F2}">
      <dsp:nvSpPr>
        <dsp:cNvPr id="0" name=""/>
        <dsp:cNvSpPr/>
      </dsp:nvSpPr>
      <dsp:spPr>
        <a:xfrm>
          <a:off x="2914384" y="2916309"/>
          <a:ext cx="849250" cy="55126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Nick Vanderburg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John Tolson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Courtney </a:t>
          </a:r>
          <a:r>
            <a:rPr lang="en-US" sz="500" kern="1200"/>
            <a:t>Pernick</a:t>
          </a:r>
          <a:endParaRPr lang="en-US" sz="500" kern="1200" dirty="0"/>
        </a:p>
      </dsp:txBody>
      <dsp:txXfrm>
        <a:off x="2914384" y="2916309"/>
        <a:ext cx="849250" cy="551261"/>
      </dsp:txXfrm>
    </dsp:sp>
    <dsp:sp modelId="{DF217004-1DEE-4CB5-8F2C-460F6F96E7DE}">
      <dsp:nvSpPr>
        <dsp:cNvPr id="0" name=""/>
        <dsp:cNvSpPr/>
      </dsp:nvSpPr>
      <dsp:spPr>
        <a:xfrm>
          <a:off x="7052120" y="2218136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7052120" y="2218136"/>
        <a:ext cx="849250" cy="424625"/>
      </dsp:txXfrm>
    </dsp:sp>
    <dsp:sp modelId="{1A7491F6-558D-4203-908C-3BFADB653025}">
      <dsp:nvSpPr>
        <dsp:cNvPr id="0" name=""/>
        <dsp:cNvSpPr/>
      </dsp:nvSpPr>
      <dsp:spPr>
        <a:xfrm>
          <a:off x="5510730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510730" y="2821104"/>
        <a:ext cx="849250" cy="424625"/>
      </dsp:txXfrm>
    </dsp:sp>
    <dsp:sp modelId="{C589E4AD-E7D2-465A-AD03-C736D4DC0799}">
      <dsp:nvSpPr>
        <dsp:cNvPr id="0" name=""/>
        <dsp:cNvSpPr/>
      </dsp:nvSpPr>
      <dsp:spPr>
        <a:xfrm>
          <a:off x="4996933" y="3424072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Dezorzi</a:t>
          </a:r>
          <a:endParaRPr lang="en-US" sz="500" kern="1200" dirty="0"/>
        </a:p>
      </dsp:txBody>
      <dsp:txXfrm>
        <a:off x="4996933" y="3424072"/>
        <a:ext cx="849250" cy="424625"/>
      </dsp:txXfrm>
    </dsp:sp>
    <dsp:sp modelId="{2AB6D291-C6D6-4C1A-BA90-88A15F9FCB20}">
      <dsp:nvSpPr>
        <dsp:cNvPr id="0" name=""/>
        <dsp:cNvSpPr/>
      </dsp:nvSpPr>
      <dsp:spPr>
        <a:xfrm>
          <a:off x="6024527" y="3424072"/>
          <a:ext cx="849250" cy="3008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6024527" y="3424072"/>
        <a:ext cx="849250" cy="300800"/>
      </dsp:txXfrm>
    </dsp:sp>
    <dsp:sp modelId="{6C60C724-7471-4640-8796-7FCAD7186431}">
      <dsp:nvSpPr>
        <dsp:cNvPr id="0" name=""/>
        <dsp:cNvSpPr/>
      </dsp:nvSpPr>
      <dsp:spPr>
        <a:xfrm>
          <a:off x="5429822" y="3903215"/>
          <a:ext cx="849250" cy="32285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429822" y="3903215"/>
        <a:ext cx="849250" cy="322851"/>
      </dsp:txXfrm>
    </dsp:sp>
    <dsp:sp modelId="{EC4DB8EB-2A8E-4224-9020-8E8F838A1CB9}">
      <dsp:nvSpPr>
        <dsp:cNvPr id="0" name=""/>
        <dsp:cNvSpPr/>
      </dsp:nvSpPr>
      <dsp:spPr>
        <a:xfrm>
          <a:off x="6538323" y="3903215"/>
          <a:ext cx="849250" cy="70372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</a:t>
          </a:r>
          <a:r>
            <a:rPr lang="en-US" sz="500" kern="1200" dirty="0" err="1"/>
            <a:t>Lupejkis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Renarta</a:t>
          </a:r>
          <a:r>
            <a:rPr lang="en-US" sz="500" kern="1200" dirty="0"/>
            <a:t> Mentis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Madison </a:t>
          </a:r>
          <a:r>
            <a:rPr lang="en-US" sz="500" kern="1200" dirty="0" err="1"/>
            <a:t>Arnesen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6538323" y="3903215"/>
        <a:ext cx="849250" cy="703727"/>
      </dsp:txXfrm>
    </dsp:sp>
    <dsp:sp modelId="{C32A6B3E-336A-4A04-8878-846C5F49836B}">
      <dsp:nvSpPr>
        <dsp:cNvPr id="0" name=""/>
        <dsp:cNvSpPr/>
      </dsp:nvSpPr>
      <dsp:spPr>
        <a:xfrm>
          <a:off x="5429822" y="4255552"/>
          <a:ext cx="849250" cy="70529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None/>
            <a:tabLst/>
            <a:defRPr/>
          </a:pPr>
          <a:r>
            <a:rPr lang="en-US" sz="500" kern="1200" dirty="0"/>
            <a:t>Cora Banister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Cherie </a:t>
          </a:r>
          <a:r>
            <a:rPr lang="en-US" sz="500" kern="1200" dirty="0" err="1"/>
            <a:t>Whorley</a:t>
          </a:r>
          <a:endParaRPr lang="en-US" sz="500" kern="1200" dirty="0"/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b="0" kern="1200" dirty="0"/>
            <a:t>VACANT</a:t>
          </a:r>
        </a:p>
      </dsp:txBody>
      <dsp:txXfrm>
        <a:off x="5429822" y="4255552"/>
        <a:ext cx="849250" cy="705294"/>
      </dsp:txXfrm>
    </dsp:sp>
    <dsp:sp modelId="{2DCAD2FB-61C4-4F32-9782-43F1C4834D46}">
      <dsp:nvSpPr>
        <dsp:cNvPr id="0" name=""/>
        <dsp:cNvSpPr/>
      </dsp:nvSpPr>
      <dsp:spPr>
        <a:xfrm>
          <a:off x="6533499" y="4740686"/>
          <a:ext cx="849250" cy="74675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VACANT</a:t>
          </a:r>
          <a:endParaRPr lang="en-US" sz="500" kern="1200" dirty="0"/>
        </a:p>
      </dsp:txBody>
      <dsp:txXfrm>
        <a:off x="6533499" y="4740686"/>
        <a:ext cx="849250" cy="746750"/>
      </dsp:txXfrm>
    </dsp:sp>
    <dsp:sp modelId="{DECD6D36-5012-4C87-AC44-210F427D4E9A}">
      <dsp:nvSpPr>
        <dsp:cNvPr id="0" name=""/>
        <dsp:cNvSpPr/>
      </dsp:nvSpPr>
      <dsp:spPr>
        <a:xfrm>
          <a:off x="5429822" y="5104165"/>
          <a:ext cx="849250" cy="70124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Emily Nardi</a:t>
          </a:r>
          <a:endParaRPr lang="en-US" sz="500" kern="1200" dirty="0"/>
        </a:p>
      </dsp:txBody>
      <dsp:txXfrm>
        <a:off x="5429822" y="5104165"/>
        <a:ext cx="849250" cy="701247"/>
      </dsp:txXfrm>
    </dsp:sp>
    <dsp:sp modelId="{6F935DD2-22CE-4053-9ADF-5EEC37514E7D}">
      <dsp:nvSpPr>
        <dsp:cNvPr id="0" name=""/>
        <dsp:cNvSpPr/>
      </dsp:nvSpPr>
      <dsp:spPr>
        <a:xfrm>
          <a:off x="6538323" y="5612263"/>
          <a:ext cx="849250" cy="70676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Kayla Green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Kandi Turner</a:t>
          </a:r>
        </a:p>
      </dsp:txBody>
      <dsp:txXfrm>
        <a:off x="6538323" y="5612263"/>
        <a:ext cx="849250" cy="706763"/>
      </dsp:txXfrm>
    </dsp:sp>
    <dsp:sp modelId="{73BC3F3B-C0CE-4849-895B-C508FB0A3AE3}">
      <dsp:nvSpPr>
        <dsp:cNvPr id="0" name=""/>
        <dsp:cNvSpPr/>
      </dsp:nvSpPr>
      <dsp:spPr>
        <a:xfrm>
          <a:off x="6538323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538323" y="2821104"/>
        <a:ext cx="849250" cy="424625"/>
      </dsp:txXfrm>
    </dsp:sp>
    <dsp:sp modelId="{7AE9026B-B120-4C67-BD2A-151D8EA2B24D}">
      <dsp:nvSpPr>
        <dsp:cNvPr id="0" name=""/>
        <dsp:cNvSpPr/>
      </dsp:nvSpPr>
      <dsp:spPr>
        <a:xfrm>
          <a:off x="7565916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565916" y="2821104"/>
        <a:ext cx="849250" cy="424625"/>
      </dsp:txXfrm>
    </dsp:sp>
    <dsp:sp modelId="{4C95C1A6-9555-4506-8B52-F9A841D7D44C}">
      <dsp:nvSpPr>
        <dsp:cNvPr id="0" name=""/>
        <dsp:cNvSpPr/>
      </dsp:nvSpPr>
      <dsp:spPr>
        <a:xfrm>
          <a:off x="7778229" y="3424072"/>
          <a:ext cx="849250" cy="30970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778229" y="3424072"/>
        <a:ext cx="849250" cy="309708"/>
      </dsp:txXfrm>
    </dsp:sp>
    <dsp:sp modelId="{E0D14E22-6093-481F-813C-C9BD4D73B718}">
      <dsp:nvSpPr>
        <dsp:cNvPr id="0" name=""/>
        <dsp:cNvSpPr/>
      </dsp:nvSpPr>
      <dsp:spPr>
        <a:xfrm>
          <a:off x="7787146" y="3830357"/>
          <a:ext cx="849250" cy="8333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787146" y="3830357"/>
        <a:ext cx="849250" cy="833339"/>
      </dsp:txXfrm>
    </dsp:sp>
    <dsp:sp modelId="{5C60EB56-FD46-4C34-9ACC-3CDD5C4F4D05}">
      <dsp:nvSpPr>
        <dsp:cNvPr id="0" name=""/>
        <dsp:cNvSpPr/>
      </dsp:nvSpPr>
      <dsp:spPr>
        <a:xfrm>
          <a:off x="8593509" y="2821104"/>
          <a:ext cx="849250" cy="42462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593509" y="2821104"/>
        <a:ext cx="849250" cy="424625"/>
      </dsp:txXfrm>
    </dsp:sp>
    <dsp:sp modelId="{D8C6A3C2-BCBF-4BB5-899A-95E69F6D494A}">
      <dsp:nvSpPr>
        <dsp:cNvPr id="0" name=""/>
        <dsp:cNvSpPr/>
      </dsp:nvSpPr>
      <dsp:spPr>
        <a:xfrm>
          <a:off x="8805822" y="3424072"/>
          <a:ext cx="849250" cy="54429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805822" y="3424072"/>
        <a:ext cx="849250" cy="544293"/>
      </dsp:txXfrm>
    </dsp:sp>
    <dsp:sp modelId="{689BD2FD-05EF-4D7F-AB11-57F24EAB9807}">
      <dsp:nvSpPr>
        <dsp:cNvPr id="0" name=""/>
        <dsp:cNvSpPr/>
      </dsp:nvSpPr>
      <dsp:spPr>
        <a:xfrm>
          <a:off x="10347212" y="2218136"/>
          <a:ext cx="849250" cy="4246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347212" y="2218136"/>
        <a:ext cx="849250" cy="424625"/>
      </dsp:txXfrm>
    </dsp:sp>
    <dsp:sp modelId="{3AC0211C-18E7-47DD-875E-0DBCF2EE88D3}">
      <dsp:nvSpPr>
        <dsp:cNvPr id="0" name=""/>
        <dsp:cNvSpPr/>
      </dsp:nvSpPr>
      <dsp:spPr>
        <a:xfrm>
          <a:off x="10850274" y="2771559"/>
          <a:ext cx="849250" cy="36977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850274" y="2771559"/>
        <a:ext cx="849250" cy="369772"/>
      </dsp:txXfrm>
    </dsp:sp>
    <dsp:sp modelId="{8895367E-EC42-4431-B9B3-B0936AB71A32}">
      <dsp:nvSpPr>
        <dsp:cNvPr id="0" name=""/>
        <dsp:cNvSpPr/>
      </dsp:nvSpPr>
      <dsp:spPr>
        <a:xfrm>
          <a:off x="9787386" y="2962334"/>
          <a:ext cx="849250" cy="35374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9787386" y="2962334"/>
        <a:ext cx="849250" cy="353746"/>
      </dsp:txXfrm>
    </dsp:sp>
    <dsp:sp modelId="{80D640D8-CB49-48FC-80CD-665B64BA31C3}">
      <dsp:nvSpPr>
        <dsp:cNvPr id="0" name=""/>
        <dsp:cNvSpPr/>
      </dsp:nvSpPr>
      <dsp:spPr>
        <a:xfrm>
          <a:off x="9797543" y="3422603"/>
          <a:ext cx="849250" cy="4246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797543" y="3422603"/>
        <a:ext cx="849250" cy="424625"/>
      </dsp:txXfrm>
    </dsp:sp>
    <dsp:sp modelId="{45F9FF02-A725-4CE4-9A07-5F9A447C7D6A}">
      <dsp:nvSpPr>
        <dsp:cNvPr id="0" name=""/>
        <dsp:cNvSpPr/>
      </dsp:nvSpPr>
      <dsp:spPr>
        <a:xfrm>
          <a:off x="9564271" y="4037129"/>
          <a:ext cx="849250" cy="37829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564271" y="4037129"/>
        <a:ext cx="849250" cy="378290"/>
      </dsp:txXfrm>
    </dsp:sp>
    <dsp:sp modelId="{90832795-43E3-4EA1-8517-E34E58D07671}">
      <dsp:nvSpPr>
        <dsp:cNvPr id="0" name=""/>
        <dsp:cNvSpPr/>
      </dsp:nvSpPr>
      <dsp:spPr>
        <a:xfrm>
          <a:off x="9588627" y="4528819"/>
          <a:ext cx="849250" cy="128463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Jade Sandow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Lindsie</a:t>
          </a:r>
          <a:r>
            <a:rPr lang="en-US" sz="500" kern="1200" dirty="0"/>
            <a:t> Woodfin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Dominique George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Mariel Hewitt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Dana Lippman</a:t>
          </a:r>
          <a:endParaRPr lang="en-US" sz="500" kern="1200" dirty="0"/>
        </a:p>
      </dsp:txBody>
      <dsp:txXfrm>
        <a:off x="9588627" y="4528819"/>
        <a:ext cx="849250" cy="1284631"/>
      </dsp:txXfrm>
    </dsp:sp>
    <dsp:sp modelId="{D925ACA5-2674-4BDA-BB1F-BB9C3542DC30}">
      <dsp:nvSpPr>
        <dsp:cNvPr id="0" name=""/>
        <dsp:cNvSpPr/>
      </dsp:nvSpPr>
      <dsp:spPr>
        <a:xfrm>
          <a:off x="10861008" y="3369219"/>
          <a:ext cx="849250" cy="4271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861008" y="3369219"/>
        <a:ext cx="849250" cy="427185"/>
      </dsp:txXfrm>
    </dsp:sp>
    <dsp:sp modelId="{D4C56718-C84C-4572-8891-34437DE8D378}">
      <dsp:nvSpPr>
        <dsp:cNvPr id="0" name=""/>
        <dsp:cNvSpPr/>
      </dsp:nvSpPr>
      <dsp:spPr>
        <a:xfrm>
          <a:off x="11056616" y="3974747"/>
          <a:ext cx="849250" cy="61525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Lynne Fetter</a:t>
          </a:r>
          <a:endParaRPr lang="en-US" sz="500" kern="1200" dirty="0"/>
        </a:p>
      </dsp:txBody>
      <dsp:txXfrm>
        <a:off x="11056616" y="3974747"/>
        <a:ext cx="849250" cy="615256"/>
      </dsp:txXfrm>
    </dsp:sp>
    <dsp:sp modelId="{E28966CA-5B9C-4B6C-985E-A6E5E93D6F45}">
      <dsp:nvSpPr>
        <dsp:cNvPr id="0" name=""/>
        <dsp:cNvSpPr/>
      </dsp:nvSpPr>
      <dsp:spPr>
        <a:xfrm>
          <a:off x="6232899" y="1016228"/>
          <a:ext cx="849250" cy="335500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2899" y="1016228"/>
        <a:ext cx="849250" cy="335500"/>
      </dsp:txXfrm>
    </dsp:sp>
    <dsp:sp modelId="{E2B18E6C-2C2A-423F-819B-7FEB82F32F6A}">
      <dsp:nvSpPr>
        <dsp:cNvPr id="0" name=""/>
        <dsp:cNvSpPr/>
      </dsp:nvSpPr>
      <dsp:spPr>
        <a:xfrm>
          <a:off x="6235633" y="1398117"/>
          <a:ext cx="849250" cy="32655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Special Projects Analyst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6235633" y="1398117"/>
        <a:ext cx="849250" cy="326553"/>
      </dsp:txXfrm>
    </dsp:sp>
    <dsp:sp modelId="{5D957963-E8B1-4013-B2BC-8727E4943942}">
      <dsp:nvSpPr>
        <dsp:cNvPr id="0" name=""/>
        <dsp:cNvSpPr/>
      </dsp:nvSpPr>
      <dsp:spPr>
        <a:xfrm>
          <a:off x="6238351" y="1760375"/>
          <a:ext cx="849250" cy="27441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Sr</a:t>
          </a:r>
          <a:r>
            <a:rPr lang="en-US" sz="500" u="sng" kern="1200" dirty="0"/>
            <a:t>. Waiver Policy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8351" y="1760375"/>
        <a:ext cx="849250" cy="274414"/>
      </dsp:txXfrm>
    </dsp:sp>
    <dsp:sp modelId="{A61EABBB-4F43-4591-A285-3A4A21108F1E}">
      <dsp:nvSpPr>
        <dsp:cNvPr id="0" name=""/>
        <dsp:cNvSpPr/>
      </dsp:nvSpPr>
      <dsp:spPr>
        <a:xfrm>
          <a:off x="4931227" y="1023253"/>
          <a:ext cx="909623" cy="410289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31227" y="1023253"/>
        <a:ext cx="909623" cy="410289"/>
      </dsp:txXfrm>
    </dsp:sp>
    <dsp:sp modelId="{EE6533F8-7811-48B5-AD3E-8C53E2B9C8F1}">
      <dsp:nvSpPr>
        <dsp:cNvPr id="0" name=""/>
        <dsp:cNvSpPr/>
      </dsp:nvSpPr>
      <dsp:spPr>
        <a:xfrm>
          <a:off x="4056962" y="1280954"/>
          <a:ext cx="817632" cy="50200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56962" y="1280954"/>
        <a:ext cx="817632" cy="502004"/>
      </dsp:txXfrm>
    </dsp:sp>
    <dsp:sp modelId="{0ECEF94B-3C03-4F81-B663-712CC5BD4899}">
      <dsp:nvSpPr>
        <dsp:cNvPr id="0" name=""/>
        <dsp:cNvSpPr/>
      </dsp:nvSpPr>
      <dsp:spPr>
        <a:xfrm>
          <a:off x="7496239" y="0"/>
          <a:ext cx="849250" cy="3310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7496239" y="0"/>
        <a:ext cx="849250" cy="331097"/>
      </dsp:txXfrm>
    </dsp:sp>
    <dsp:sp modelId="{AA3E1B8B-7197-432D-97F3-7FAF691AA527}">
      <dsp:nvSpPr>
        <dsp:cNvPr id="0" name=""/>
        <dsp:cNvSpPr/>
      </dsp:nvSpPr>
      <dsp:spPr>
        <a:xfrm>
          <a:off x="8523833" y="0"/>
          <a:ext cx="849250" cy="3310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8523833" y="0"/>
        <a:ext cx="849250" cy="331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04FC-47FA-491F-9013-D5E44D8DDFC1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9317-3914-43BB-AA2B-D4B7B6CC84C7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1EB3-B938-4F58-80FE-5EC22C6EE892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CB2-4F68-40CC-A6C7-E210701A311F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44C5-C0FD-4724-8538-F8AD19758437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E0FC-BA5B-4727-8F07-6482895149F9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B5A4-5C2E-4CBE-80AE-A4E20E00B523}" type="datetime1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AD2-C7C3-460E-88F7-E0ED446582EF}" type="datetime1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7117-326B-42A3-B73B-D18A03DCC94F}" type="datetime1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B9A-8811-4ED3-BFF8-FD5127418C0E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FB79-248F-4469-AF45-0CD377E96F9A}" type="datetime1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4/10/25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6B7-7520-423C-BB69-66F7F515DB46}" type="datetime1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4/10/25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72365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/>
              <a:t>Updated 4/28/25</a:t>
            </a:r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9C15A77-C2DD-5027-29DC-88655D60E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559" y="519499"/>
            <a:ext cx="3931928" cy="1149098"/>
          </a:xfrm>
          <a:prstGeom prst="rect">
            <a:avLst/>
          </a:prstGeom>
        </p:spPr>
      </p:pic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8EAF8DE0-F84A-9478-AD34-5535E0E1FFCB}"/>
              </a:ext>
            </a:extLst>
          </p:cNvPr>
          <p:cNvCxnSpPr>
            <a:cxnSpLocks/>
          </p:cNvCxnSpPr>
          <p:nvPr/>
        </p:nvCxnSpPr>
        <p:spPr>
          <a:xfrm>
            <a:off x="2379783" y="4566138"/>
            <a:ext cx="0" cy="797170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DE6759-6232-42DD-7C0C-33F574AEC453}"/>
              </a:ext>
            </a:extLst>
          </p:cNvPr>
          <p:cNvCxnSpPr/>
          <p:nvPr/>
        </p:nvCxnSpPr>
        <p:spPr>
          <a:xfrm>
            <a:off x="2379783" y="4964723"/>
            <a:ext cx="169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29C8269-FE75-FD57-73EA-3D20367A618B}"/>
              </a:ext>
            </a:extLst>
          </p:cNvPr>
          <p:cNvSpPr/>
          <p:nvPr/>
        </p:nvSpPr>
        <p:spPr>
          <a:xfrm>
            <a:off x="2549769" y="4841634"/>
            <a:ext cx="814751" cy="339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u="sng" dirty="0"/>
              <a:t>CD Services</a:t>
            </a:r>
          </a:p>
          <a:p>
            <a:pPr algn="ctr"/>
            <a:r>
              <a:rPr lang="en-US" sz="500" dirty="0" err="1"/>
              <a:t>Chesnut</a:t>
            </a:r>
            <a:r>
              <a:rPr lang="en-US" sz="500" dirty="0"/>
              <a:t> Pennington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885777-BCC2-0ACE-5A75-DC7E398B187B}"/>
              </a:ext>
            </a:extLst>
          </p:cNvPr>
          <p:cNvCxnSpPr/>
          <p:nvPr/>
        </p:nvCxnSpPr>
        <p:spPr>
          <a:xfrm>
            <a:off x="2379783" y="5351585"/>
            <a:ext cx="169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17B84B3-EDF9-86C8-0ADA-D7214266A498}"/>
              </a:ext>
            </a:extLst>
          </p:cNvPr>
          <p:cNvSpPr/>
          <p:nvPr/>
        </p:nvSpPr>
        <p:spPr>
          <a:xfrm>
            <a:off x="2549775" y="5246081"/>
            <a:ext cx="814747" cy="339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u="sng" dirty="0"/>
              <a:t>New Provider Onboarding</a:t>
            </a:r>
          </a:p>
          <a:p>
            <a:pPr algn="ctr"/>
            <a:r>
              <a:rPr lang="en-US" sz="500" dirty="0"/>
              <a:t>Sophia Maye-Smith</a:t>
            </a:r>
          </a:p>
        </p:txBody>
      </p:sp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60938</TotalTime>
  <Words>444</Words>
  <Application>Microsoft Office PowerPoint</Application>
  <PresentationFormat>Widescreen</PresentationFormat>
  <Paragraphs>190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35</cp:revision>
  <dcterms:created xsi:type="dcterms:W3CDTF">2023-03-16T21:29:32Z</dcterms:created>
  <dcterms:modified xsi:type="dcterms:W3CDTF">2025-04-28T15:48:22Z</dcterms:modified>
</cp:coreProperties>
</file>